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68" r:id="rId4"/>
    <p:sldId id="271" r:id="rId5"/>
    <p:sldId id="272" r:id="rId6"/>
    <p:sldId id="273" r:id="rId7"/>
    <p:sldId id="270" r:id="rId8"/>
    <p:sldId id="274" r:id="rId9"/>
    <p:sldId id="275" r:id="rId10"/>
    <p:sldId id="276" r:id="rId11"/>
    <p:sldId id="277" r:id="rId12"/>
    <p:sldId id="278" r:id="rId13"/>
    <p:sldId id="281" r:id="rId14"/>
    <p:sldId id="280" r:id="rId15"/>
    <p:sldId id="282" r:id="rId16"/>
    <p:sldId id="283" r:id="rId17"/>
    <p:sldId id="284" r:id="rId18"/>
    <p:sldId id="267" r:id="rId19"/>
  </p:sldIdLst>
  <p:sldSz cx="12192000" cy="6858000"/>
  <p:notesSz cx="6858000" cy="9144000"/>
  <p:embeddedFontLst>
    <p:embeddedFont>
      <p:font typeface="Noto Sans KR" panose="020B0500000000000000" pitchFamily="34" charset="-127"/>
      <p:regular r:id="rId21"/>
      <p:bold r:id="rId22"/>
    </p:embeddedFont>
    <p:embeddedFont>
      <p:font typeface="Noto Sans KR Black" panose="020B0A00000000000000" pitchFamily="34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32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1AF4C9-B1A6-4A63-8640-014EDCCF1F77}" v="268" dt="2021-12-29T04:24:45.2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9" autoAdjust="0"/>
    <p:restoredTop sz="93429" autoAdjust="0"/>
  </p:normalViewPr>
  <p:slideViewPr>
    <p:cSldViewPr snapToGrid="0">
      <p:cViewPr>
        <p:scale>
          <a:sx n="50" d="100"/>
          <a:sy n="50" d="100"/>
        </p:scale>
        <p:origin x="128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종우" userId="d535b7ba-12f5-41fe-87f9-dd98af7856b9" providerId="ADAL" clId="{CC1AF4C9-B1A6-4A63-8640-014EDCCF1F77}"/>
    <pc:docChg chg="undo redo custSel addSld delSld modSld sldOrd modMainMaster">
      <pc:chgData name="이종우" userId="d535b7ba-12f5-41fe-87f9-dd98af7856b9" providerId="ADAL" clId="{CC1AF4C9-B1A6-4A63-8640-014EDCCF1F77}" dt="2021-12-29T04:24:45.278" v="2725" actId="207"/>
      <pc:docMkLst>
        <pc:docMk/>
      </pc:docMkLst>
      <pc:sldChg chg="modSp mod">
        <pc:chgData name="이종우" userId="d535b7ba-12f5-41fe-87f9-dd98af7856b9" providerId="ADAL" clId="{CC1AF4C9-B1A6-4A63-8640-014EDCCF1F77}" dt="2021-12-28T12:49:27.394" v="135" actId="14100"/>
        <pc:sldMkLst>
          <pc:docMk/>
          <pc:sldMk cId="2977205001" sldId="256"/>
        </pc:sldMkLst>
        <pc:spChg chg="mod">
          <ac:chgData name="이종우" userId="d535b7ba-12f5-41fe-87f9-dd98af7856b9" providerId="ADAL" clId="{CC1AF4C9-B1A6-4A63-8640-014EDCCF1F77}" dt="2021-12-28T12:48:49.295" v="30" actId="20577"/>
          <ac:spMkLst>
            <pc:docMk/>
            <pc:sldMk cId="2977205001" sldId="256"/>
            <ac:spMk id="2" creationId="{3D7408EC-ABDE-4818-8F7E-18BAF6E6A45A}"/>
          </ac:spMkLst>
        </pc:spChg>
        <pc:spChg chg="mod">
          <ac:chgData name="이종우" userId="d535b7ba-12f5-41fe-87f9-dd98af7856b9" providerId="ADAL" clId="{CC1AF4C9-B1A6-4A63-8640-014EDCCF1F77}" dt="2021-12-28T12:49:27.394" v="135" actId="14100"/>
          <ac:spMkLst>
            <pc:docMk/>
            <pc:sldMk cId="2977205001" sldId="256"/>
            <ac:spMk id="3" creationId="{A0AD3BC9-3A9A-4390-8A21-9BA993C9C78F}"/>
          </ac:spMkLst>
        </pc:spChg>
      </pc:sldChg>
      <pc:sldChg chg="modSp new del mod">
        <pc:chgData name="이종우" userId="d535b7ba-12f5-41fe-87f9-dd98af7856b9" providerId="ADAL" clId="{CC1AF4C9-B1A6-4A63-8640-014EDCCF1F77}" dt="2021-12-28T15:57:30.390" v="720" actId="47"/>
        <pc:sldMkLst>
          <pc:docMk/>
          <pc:sldMk cId="1565926786" sldId="257"/>
        </pc:sldMkLst>
        <pc:spChg chg="mod">
          <ac:chgData name="이종우" userId="d535b7ba-12f5-41fe-87f9-dd98af7856b9" providerId="ADAL" clId="{CC1AF4C9-B1A6-4A63-8640-014EDCCF1F77}" dt="2021-12-28T12:49:44.800" v="148" actId="20577"/>
          <ac:spMkLst>
            <pc:docMk/>
            <pc:sldMk cId="1565926786" sldId="257"/>
            <ac:spMk id="2" creationId="{0661A70E-CEDF-414E-8C4A-0AEEEF2FCD0D}"/>
          </ac:spMkLst>
        </pc:spChg>
      </pc:sldChg>
      <pc:sldChg chg="add del">
        <pc:chgData name="이종우" userId="d535b7ba-12f5-41fe-87f9-dd98af7856b9" providerId="ADAL" clId="{CC1AF4C9-B1A6-4A63-8640-014EDCCF1F77}" dt="2021-12-28T12:49:51.168" v="150" actId="47"/>
        <pc:sldMkLst>
          <pc:docMk/>
          <pc:sldMk cId="1988835694" sldId="258"/>
        </pc:sldMkLst>
      </pc:sldChg>
      <pc:sldChg chg="addSp modSp new mod">
        <pc:chgData name="이종우" userId="d535b7ba-12f5-41fe-87f9-dd98af7856b9" providerId="ADAL" clId="{CC1AF4C9-B1A6-4A63-8640-014EDCCF1F77}" dt="2021-12-28T16:01:54.705" v="804" actId="1076"/>
        <pc:sldMkLst>
          <pc:docMk/>
          <pc:sldMk cId="2493444111" sldId="258"/>
        </pc:sldMkLst>
        <pc:spChg chg="mod">
          <ac:chgData name="이종우" userId="d535b7ba-12f5-41fe-87f9-dd98af7856b9" providerId="ADAL" clId="{CC1AF4C9-B1A6-4A63-8640-014EDCCF1F77}" dt="2021-12-28T14:14:31.432" v="637"/>
          <ac:spMkLst>
            <pc:docMk/>
            <pc:sldMk cId="2493444111" sldId="258"/>
            <ac:spMk id="2" creationId="{4BF42848-7770-4DDE-A950-F4EFCD71B7B0}"/>
          </ac:spMkLst>
        </pc:spChg>
        <pc:spChg chg="add mod">
          <ac:chgData name="이종우" userId="d535b7ba-12f5-41fe-87f9-dd98af7856b9" providerId="ADAL" clId="{CC1AF4C9-B1A6-4A63-8640-014EDCCF1F77}" dt="2021-12-28T16:01:54.705" v="804" actId="1076"/>
          <ac:spMkLst>
            <pc:docMk/>
            <pc:sldMk cId="2493444111" sldId="258"/>
            <ac:spMk id="4" creationId="{782D0D75-1044-4791-888C-C722C8401C28}"/>
          </ac:spMkLst>
        </pc:spChg>
        <pc:spChg chg="add mod">
          <ac:chgData name="이종우" userId="d535b7ba-12f5-41fe-87f9-dd98af7856b9" providerId="ADAL" clId="{CC1AF4C9-B1A6-4A63-8640-014EDCCF1F77}" dt="2021-12-28T16:00:13.011" v="739"/>
          <ac:spMkLst>
            <pc:docMk/>
            <pc:sldMk cId="2493444111" sldId="258"/>
            <ac:spMk id="5" creationId="{1A1DA649-7A41-4ABE-A980-83A55A17216C}"/>
          </ac:spMkLst>
        </pc:spChg>
        <pc:picChg chg="add mod">
          <ac:chgData name="이종우" userId="d535b7ba-12f5-41fe-87f9-dd98af7856b9" providerId="ADAL" clId="{CC1AF4C9-B1A6-4A63-8640-014EDCCF1F77}" dt="2021-12-28T16:01:36.781" v="797" actId="1076"/>
          <ac:picMkLst>
            <pc:docMk/>
            <pc:sldMk cId="2493444111" sldId="258"/>
            <ac:picMk id="1026" creationId="{FA7BD945-8A59-48DE-9A79-E5FB7928E073}"/>
          </ac:picMkLst>
        </pc:picChg>
        <pc:picChg chg="add mod">
          <ac:chgData name="이종우" userId="d535b7ba-12f5-41fe-87f9-dd98af7856b9" providerId="ADAL" clId="{CC1AF4C9-B1A6-4A63-8640-014EDCCF1F77}" dt="2021-12-28T16:01:42.239" v="800" actId="1076"/>
          <ac:picMkLst>
            <pc:docMk/>
            <pc:sldMk cId="2493444111" sldId="258"/>
            <ac:picMk id="1028" creationId="{29A32D89-B7DE-4AA6-9DB0-19C56BD65114}"/>
          </ac:picMkLst>
        </pc:picChg>
      </pc:sldChg>
      <pc:sldChg chg="addSp delSp modSp add del mod ord">
        <pc:chgData name="이종우" userId="d535b7ba-12f5-41fe-87f9-dd98af7856b9" providerId="ADAL" clId="{CC1AF4C9-B1A6-4A63-8640-014EDCCF1F77}" dt="2021-12-29T04:12:09.336" v="2447" actId="47"/>
        <pc:sldMkLst>
          <pc:docMk/>
          <pc:sldMk cId="0" sldId="259"/>
        </pc:sldMkLst>
        <pc:spChg chg="add mod">
          <ac:chgData name="이종우" userId="d535b7ba-12f5-41fe-87f9-dd98af7856b9" providerId="ADAL" clId="{CC1AF4C9-B1A6-4A63-8640-014EDCCF1F77}" dt="2021-12-29T04:11:41.328" v="2440" actId="21"/>
          <ac:spMkLst>
            <pc:docMk/>
            <pc:sldMk cId="0" sldId="259"/>
            <ac:spMk id="3" creationId="{BC8D8156-AE53-4AEE-998F-7BBA8B2BD909}"/>
          </ac:spMkLst>
        </pc:spChg>
        <pc:spChg chg="mod">
          <ac:chgData name="이종우" userId="d535b7ba-12f5-41fe-87f9-dd98af7856b9" providerId="ADAL" clId="{CC1AF4C9-B1A6-4A63-8640-014EDCCF1F77}" dt="2021-12-29T04:11:31.813" v="2432" actId="27636"/>
          <ac:spMkLst>
            <pc:docMk/>
            <pc:sldMk cId="0" sldId="259"/>
            <ac:spMk id="60" creationId="{00000000-0000-0000-0000-000000000000}"/>
          </ac:spMkLst>
        </pc:spChg>
        <pc:spChg chg="del mod">
          <ac:chgData name="이종우" userId="d535b7ba-12f5-41fe-87f9-dd98af7856b9" providerId="ADAL" clId="{CC1AF4C9-B1A6-4A63-8640-014EDCCF1F77}" dt="2021-12-29T04:11:41.328" v="2440" actId="21"/>
          <ac:spMkLst>
            <pc:docMk/>
            <pc:sldMk cId="0" sldId="259"/>
            <ac:spMk id="61" creationId="{00000000-0000-0000-0000-000000000000}"/>
          </ac:spMkLst>
        </pc:spChg>
        <pc:spChg chg="del">
          <ac:chgData name="이종우" userId="d535b7ba-12f5-41fe-87f9-dd98af7856b9" providerId="ADAL" clId="{CC1AF4C9-B1A6-4A63-8640-014EDCCF1F77}" dt="2021-12-28T12:58:12.589" v="301" actId="478"/>
          <ac:spMkLst>
            <pc:docMk/>
            <pc:sldMk cId="0" sldId="259"/>
            <ac:spMk id="62" creationId="{00000000-0000-0000-0000-000000000000}"/>
          </ac:spMkLst>
        </pc:spChg>
        <pc:picChg chg="del mod">
          <ac:chgData name="이종우" userId="d535b7ba-12f5-41fe-87f9-dd98af7856b9" providerId="ADAL" clId="{CC1AF4C9-B1A6-4A63-8640-014EDCCF1F77}" dt="2021-12-29T04:11:41.328" v="2440" actId="21"/>
          <ac:picMkLst>
            <pc:docMk/>
            <pc:sldMk cId="0" sldId="259"/>
            <ac:picMk id="63" creationId="{00000000-0000-0000-0000-000000000000}"/>
          </ac:picMkLst>
        </pc:picChg>
      </pc:sldChg>
      <pc:sldChg chg="addSp delSp modSp add del mod ord">
        <pc:chgData name="이종우" userId="d535b7ba-12f5-41fe-87f9-dd98af7856b9" providerId="ADAL" clId="{CC1AF4C9-B1A6-4A63-8640-014EDCCF1F77}" dt="2021-12-29T04:12:36.895" v="2458" actId="47"/>
        <pc:sldMkLst>
          <pc:docMk/>
          <pc:sldMk cId="0" sldId="260"/>
        </pc:sldMkLst>
        <pc:spChg chg="add mod">
          <ac:chgData name="이종우" userId="d535b7ba-12f5-41fe-87f9-dd98af7856b9" providerId="ADAL" clId="{CC1AF4C9-B1A6-4A63-8640-014EDCCF1F77}" dt="2021-12-29T04:12:25.991" v="2455" actId="21"/>
          <ac:spMkLst>
            <pc:docMk/>
            <pc:sldMk cId="0" sldId="260"/>
            <ac:spMk id="3" creationId="{AFEF31F7-D722-4BAA-925D-81F3BBCD5F84}"/>
          </ac:spMkLst>
        </pc:spChg>
        <pc:spChg chg="mod">
          <ac:chgData name="이종우" userId="d535b7ba-12f5-41fe-87f9-dd98af7856b9" providerId="ADAL" clId="{CC1AF4C9-B1A6-4A63-8640-014EDCCF1F77}" dt="2021-12-28T13:00:21.118" v="396" actId="255"/>
          <ac:spMkLst>
            <pc:docMk/>
            <pc:sldMk cId="0" sldId="260"/>
            <ac:spMk id="68" creationId="{00000000-0000-0000-0000-000000000000}"/>
          </ac:spMkLst>
        </pc:spChg>
        <pc:spChg chg="del mod">
          <ac:chgData name="이종우" userId="d535b7ba-12f5-41fe-87f9-dd98af7856b9" providerId="ADAL" clId="{CC1AF4C9-B1A6-4A63-8640-014EDCCF1F77}" dt="2021-12-29T04:12:25.991" v="2455" actId="21"/>
          <ac:spMkLst>
            <pc:docMk/>
            <pc:sldMk cId="0" sldId="260"/>
            <ac:spMk id="69" creationId="{00000000-0000-0000-0000-000000000000}"/>
          </ac:spMkLst>
        </pc:spChg>
        <pc:spChg chg="del">
          <ac:chgData name="이종우" userId="d535b7ba-12f5-41fe-87f9-dd98af7856b9" providerId="ADAL" clId="{CC1AF4C9-B1A6-4A63-8640-014EDCCF1F77}" dt="2021-12-28T12:57:38.380" v="223" actId="478"/>
          <ac:spMkLst>
            <pc:docMk/>
            <pc:sldMk cId="0" sldId="260"/>
            <ac:spMk id="70" creationId="{00000000-0000-0000-0000-000000000000}"/>
          </ac:spMkLst>
        </pc:spChg>
        <pc:picChg chg="del mod">
          <ac:chgData name="이종우" userId="d535b7ba-12f5-41fe-87f9-dd98af7856b9" providerId="ADAL" clId="{CC1AF4C9-B1A6-4A63-8640-014EDCCF1F77}" dt="2021-12-29T04:12:25.991" v="2455" actId="21"/>
          <ac:picMkLst>
            <pc:docMk/>
            <pc:sldMk cId="0" sldId="260"/>
            <ac:picMk id="71" creationId="{00000000-0000-0000-0000-000000000000}"/>
          </ac:picMkLst>
        </pc:picChg>
      </pc:sldChg>
      <pc:sldChg chg="addSp delSp modSp add del mod ord">
        <pc:chgData name="이종우" userId="d535b7ba-12f5-41fe-87f9-dd98af7856b9" providerId="ADAL" clId="{CC1AF4C9-B1A6-4A63-8640-014EDCCF1F77}" dt="2021-12-29T04:15:28.909" v="2588" actId="47"/>
        <pc:sldMkLst>
          <pc:docMk/>
          <pc:sldMk cId="0" sldId="261"/>
        </pc:sldMkLst>
        <pc:spChg chg="add mod">
          <ac:chgData name="이종우" userId="d535b7ba-12f5-41fe-87f9-dd98af7856b9" providerId="ADAL" clId="{CC1AF4C9-B1A6-4A63-8640-014EDCCF1F77}" dt="2021-12-29T04:12:46.593" v="2461" actId="21"/>
          <ac:spMkLst>
            <pc:docMk/>
            <pc:sldMk cId="0" sldId="261"/>
            <ac:spMk id="3" creationId="{DB716100-7473-4320-BB95-D4084529F9CC}"/>
          </ac:spMkLst>
        </pc:spChg>
        <pc:spChg chg="mod">
          <ac:chgData name="이종우" userId="d535b7ba-12f5-41fe-87f9-dd98af7856b9" providerId="ADAL" clId="{CC1AF4C9-B1A6-4A63-8640-014EDCCF1F77}" dt="2021-12-28T13:07:21.681" v="614" actId="14100"/>
          <ac:spMkLst>
            <pc:docMk/>
            <pc:sldMk cId="0" sldId="261"/>
            <ac:spMk id="76" creationId="{00000000-0000-0000-0000-000000000000}"/>
          </ac:spMkLst>
        </pc:spChg>
        <pc:spChg chg="del mod">
          <ac:chgData name="이종우" userId="d535b7ba-12f5-41fe-87f9-dd98af7856b9" providerId="ADAL" clId="{CC1AF4C9-B1A6-4A63-8640-014EDCCF1F77}" dt="2021-12-29T04:12:46.593" v="2461" actId="21"/>
          <ac:spMkLst>
            <pc:docMk/>
            <pc:sldMk cId="0" sldId="261"/>
            <ac:spMk id="77" creationId="{00000000-0000-0000-0000-000000000000}"/>
          </ac:spMkLst>
        </pc:spChg>
        <pc:spChg chg="del mod">
          <ac:chgData name="이종우" userId="d535b7ba-12f5-41fe-87f9-dd98af7856b9" providerId="ADAL" clId="{CC1AF4C9-B1A6-4A63-8640-014EDCCF1F77}" dt="2021-12-28T13:00:35.134" v="398" actId="478"/>
          <ac:spMkLst>
            <pc:docMk/>
            <pc:sldMk cId="0" sldId="261"/>
            <ac:spMk id="78" creationId="{00000000-0000-0000-0000-000000000000}"/>
          </ac:spMkLst>
        </pc:spChg>
        <pc:spChg chg="del mod">
          <ac:chgData name="이종우" userId="d535b7ba-12f5-41fe-87f9-dd98af7856b9" providerId="ADAL" clId="{CC1AF4C9-B1A6-4A63-8640-014EDCCF1F77}" dt="2021-12-29T04:12:46.593" v="2461" actId="21"/>
          <ac:spMkLst>
            <pc:docMk/>
            <pc:sldMk cId="0" sldId="261"/>
            <ac:spMk id="82" creationId="{00000000-0000-0000-0000-000000000000}"/>
          </ac:spMkLst>
        </pc:spChg>
        <pc:spChg chg="del mod">
          <ac:chgData name="이종우" userId="d535b7ba-12f5-41fe-87f9-dd98af7856b9" providerId="ADAL" clId="{CC1AF4C9-B1A6-4A63-8640-014EDCCF1F77}" dt="2021-12-29T04:12:46.593" v="2461" actId="21"/>
          <ac:spMkLst>
            <pc:docMk/>
            <pc:sldMk cId="0" sldId="261"/>
            <ac:spMk id="83" creationId="{00000000-0000-0000-0000-000000000000}"/>
          </ac:spMkLst>
        </pc:spChg>
        <pc:picChg chg="del mod">
          <ac:chgData name="이종우" userId="d535b7ba-12f5-41fe-87f9-dd98af7856b9" providerId="ADAL" clId="{CC1AF4C9-B1A6-4A63-8640-014EDCCF1F77}" dt="2021-12-29T04:12:46.593" v="2461" actId="21"/>
          <ac:picMkLst>
            <pc:docMk/>
            <pc:sldMk cId="0" sldId="261"/>
            <ac:picMk id="79" creationId="{00000000-0000-0000-0000-000000000000}"/>
          </ac:picMkLst>
        </pc:picChg>
        <pc:picChg chg="del mod">
          <ac:chgData name="이종우" userId="d535b7ba-12f5-41fe-87f9-dd98af7856b9" providerId="ADAL" clId="{CC1AF4C9-B1A6-4A63-8640-014EDCCF1F77}" dt="2021-12-29T04:12:46.593" v="2461" actId="21"/>
          <ac:picMkLst>
            <pc:docMk/>
            <pc:sldMk cId="0" sldId="261"/>
            <ac:picMk id="80" creationId="{00000000-0000-0000-0000-000000000000}"/>
          </ac:picMkLst>
        </pc:picChg>
        <pc:picChg chg="del mod">
          <ac:chgData name="이종우" userId="d535b7ba-12f5-41fe-87f9-dd98af7856b9" providerId="ADAL" clId="{CC1AF4C9-B1A6-4A63-8640-014EDCCF1F77}" dt="2021-12-29T04:12:46.593" v="2461" actId="21"/>
          <ac:picMkLst>
            <pc:docMk/>
            <pc:sldMk cId="0" sldId="261"/>
            <ac:picMk id="81" creationId="{00000000-0000-0000-0000-000000000000}"/>
          </ac:picMkLst>
        </pc:picChg>
      </pc:sldChg>
      <pc:sldChg chg="addSp delSp modSp add del mod">
        <pc:chgData name="이종우" userId="d535b7ba-12f5-41fe-87f9-dd98af7856b9" providerId="ADAL" clId="{CC1AF4C9-B1A6-4A63-8640-014EDCCF1F77}" dt="2021-12-29T04:18:37.939" v="2667" actId="47"/>
        <pc:sldMkLst>
          <pc:docMk/>
          <pc:sldMk cId="0" sldId="262"/>
        </pc:sldMkLst>
        <pc:spChg chg="add mod">
          <ac:chgData name="이종우" userId="d535b7ba-12f5-41fe-87f9-dd98af7856b9" providerId="ADAL" clId="{CC1AF4C9-B1A6-4A63-8640-014EDCCF1F77}" dt="2021-12-29T04:16:14.490" v="2606" actId="21"/>
          <ac:spMkLst>
            <pc:docMk/>
            <pc:sldMk cId="0" sldId="262"/>
            <ac:spMk id="3" creationId="{6F458CB7-AF22-47A1-8579-E87F9793E5DE}"/>
          </ac:spMkLst>
        </pc:spChg>
        <pc:spChg chg="add del mod">
          <ac:chgData name="이종우" userId="d535b7ba-12f5-41fe-87f9-dd98af7856b9" providerId="ADAL" clId="{CC1AF4C9-B1A6-4A63-8640-014EDCCF1F77}" dt="2021-12-28T16:31:47.055" v="1898" actId="478"/>
          <ac:spMkLst>
            <pc:docMk/>
            <pc:sldMk cId="0" sldId="262"/>
            <ac:spMk id="3" creationId="{FAB2A22C-BFB4-4B15-915F-2C970C020B25}"/>
          </ac:spMkLst>
        </pc:spChg>
        <pc:spChg chg="add del mod">
          <ac:chgData name="이종우" userId="d535b7ba-12f5-41fe-87f9-dd98af7856b9" providerId="ADAL" clId="{CC1AF4C9-B1A6-4A63-8640-014EDCCF1F77}" dt="2021-12-29T04:16:14.490" v="2606" actId="21"/>
          <ac:spMkLst>
            <pc:docMk/>
            <pc:sldMk cId="0" sldId="262"/>
            <ac:spMk id="9" creationId="{20BC6BE0-81CE-4EF1-B797-C08C992DDDF6}"/>
          </ac:spMkLst>
        </pc:spChg>
        <pc:spChg chg="add mod">
          <ac:chgData name="이종우" userId="d535b7ba-12f5-41fe-87f9-dd98af7856b9" providerId="ADAL" clId="{CC1AF4C9-B1A6-4A63-8640-014EDCCF1F77}" dt="2021-12-28T12:57:16.476" v="189"/>
          <ac:spMkLst>
            <pc:docMk/>
            <pc:sldMk cId="0" sldId="262"/>
            <ac:spMk id="10" creationId="{552B17E4-F380-4326-883A-1D821D170BC2}"/>
          </ac:spMkLst>
        </pc:spChg>
        <pc:spChg chg="add mod">
          <ac:chgData name="이종우" userId="d535b7ba-12f5-41fe-87f9-dd98af7856b9" providerId="ADAL" clId="{CC1AF4C9-B1A6-4A63-8640-014EDCCF1F77}" dt="2021-12-28T16:31:57.360" v="1907" actId="20577"/>
          <ac:spMkLst>
            <pc:docMk/>
            <pc:sldMk cId="0" sldId="262"/>
            <ac:spMk id="13" creationId="{C6B7EEEF-3AD5-4242-A411-F67AC43D7832}"/>
          </ac:spMkLst>
        </pc:spChg>
        <pc:spChg chg="del mod">
          <ac:chgData name="이종우" userId="d535b7ba-12f5-41fe-87f9-dd98af7856b9" providerId="ADAL" clId="{CC1AF4C9-B1A6-4A63-8640-014EDCCF1F77}" dt="2021-12-28T16:31:44.524" v="1895" actId="478"/>
          <ac:spMkLst>
            <pc:docMk/>
            <pc:sldMk cId="0" sldId="262"/>
            <ac:spMk id="88" creationId="{00000000-0000-0000-0000-000000000000}"/>
          </ac:spMkLst>
        </pc:spChg>
        <pc:spChg chg="del mod">
          <ac:chgData name="이종우" userId="d535b7ba-12f5-41fe-87f9-dd98af7856b9" providerId="ADAL" clId="{CC1AF4C9-B1A6-4A63-8640-014EDCCF1F77}" dt="2021-12-29T04:16:14.490" v="2606" actId="21"/>
          <ac:spMkLst>
            <pc:docMk/>
            <pc:sldMk cId="0" sldId="262"/>
            <ac:spMk id="89" creationId="{00000000-0000-0000-0000-000000000000}"/>
          </ac:spMkLst>
        </pc:spChg>
        <pc:spChg chg="del">
          <ac:chgData name="이종우" userId="d535b7ba-12f5-41fe-87f9-dd98af7856b9" providerId="ADAL" clId="{CC1AF4C9-B1A6-4A63-8640-014EDCCF1F77}" dt="2021-12-28T12:57:10.294" v="187" actId="478"/>
          <ac:spMkLst>
            <pc:docMk/>
            <pc:sldMk cId="0" sldId="262"/>
            <ac:spMk id="90" creationId="{00000000-0000-0000-0000-000000000000}"/>
          </ac:spMkLst>
        </pc:spChg>
        <pc:spChg chg="del">
          <ac:chgData name="이종우" userId="d535b7ba-12f5-41fe-87f9-dd98af7856b9" providerId="ADAL" clId="{CC1AF4C9-B1A6-4A63-8640-014EDCCF1F77}" dt="2021-12-28T12:56:53.079" v="180" actId="478"/>
          <ac:spMkLst>
            <pc:docMk/>
            <pc:sldMk cId="0" sldId="262"/>
            <ac:spMk id="91" creationId="{00000000-0000-0000-0000-000000000000}"/>
          </ac:spMkLst>
        </pc:spChg>
        <pc:spChg chg="del">
          <ac:chgData name="이종우" userId="d535b7ba-12f5-41fe-87f9-dd98af7856b9" providerId="ADAL" clId="{CC1AF4C9-B1A6-4A63-8640-014EDCCF1F77}" dt="2021-12-28T13:01:29.069" v="424" actId="478"/>
          <ac:spMkLst>
            <pc:docMk/>
            <pc:sldMk cId="0" sldId="262"/>
            <ac:spMk id="94" creationId="{00000000-0000-0000-0000-000000000000}"/>
          </ac:spMkLst>
        </pc:spChg>
        <pc:picChg chg="del mod">
          <ac:chgData name="이종우" userId="d535b7ba-12f5-41fe-87f9-dd98af7856b9" providerId="ADAL" clId="{CC1AF4C9-B1A6-4A63-8640-014EDCCF1F77}" dt="2021-12-29T04:16:14.490" v="2606" actId="21"/>
          <ac:picMkLst>
            <pc:docMk/>
            <pc:sldMk cId="0" sldId="262"/>
            <ac:picMk id="92" creationId="{00000000-0000-0000-0000-000000000000}"/>
          </ac:picMkLst>
        </pc:picChg>
        <pc:picChg chg="del mod">
          <ac:chgData name="이종우" userId="d535b7ba-12f5-41fe-87f9-dd98af7856b9" providerId="ADAL" clId="{CC1AF4C9-B1A6-4A63-8640-014EDCCF1F77}" dt="2021-12-28T16:29:58.132" v="1845" actId="478"/>
          <ac:picMkLst>
            <pc:docMk/>
            <pc:sldMk cId="0" sldId="262"/>
            <ac:picMk id="93" creationId="{00000000-0000-0000-0000-000000000000}"/>
          </ac:picMkLst>
        </pc:picChg>
      </pc:sldChg>
      <pc:sldChg chg="addSp delSp modSp add del mod">
        <pc:chgData name="이종우" userId="d535b7ba-12f5-41fe-87f9-dd98af7856b9" providerId="ADAL" clId="{CC1AF4C9-B1A6-4A63-8640-014EDCCF1F77}" dt="2021-12-29T04:18:38.484" v="2668" actId="47"/>
        <pc:sldMkLst>
          <pc:docMk/>
          <pc:sldMk cId="0" sldId="263"/>
        </pc:sldMkLst>
        <pc:spChg chg="add mod">
          <ac:chgData name="이종우" userId="d535b7ba-12f5-41fe-87f9-dd98af7856b9" providerId="ADAL" clId="{CC1AF4C9-B1A6-4A63-8640-014EDCCF1F77}" dt="2021-12-29T04:16:27.817" v="2609" actId="21"/>
          <ac:spMkLst>
            <pc:docMk/>
            <pc:sldMk cId="0" sldId="263"/>
            <ac:spMk id="3" creationId="{73EAF0B1-AF2C-4A88-836D-CC64F173AA55}"/>
          </ac:spMkLst>
        </pc:spChg>
        <pc:spChg chg="add del mod">
          <ac:chgData name="이종우" userId="d535b7ba-12f5-41fe-87f9-dd98af7856b9" providerId="ADAL" clId="{CC1AF4C9-B1A6-4A63-8640-014EDCCF1F77}" dt="2021-12-28T16:32:04.434" v="1911" actId="478"/>
          <ac:spMkLst>
            <pc:docMk/>
            <pc:sldMk cId="0" sldId="263"/>
            <ac:spMk id="3" creationId="{97C1752D-9CB8-45C7-9831-1FCE5DCD9AAB}"/>
          </ac:spMkLst>
        </pc:spChg>
        <pc:spChg chg="add del mod">
          <ac:chgData name="이종우" userId="d535b7ba-12f5-41fe-87f9-dd98af7856b9" providerId="ADAL" clId="{CC1AF4C9-B1A6-4A63-8640-014EDCCF1F77}" dt="2021-12-28T16:31:15.311" v="1867" actId="478"/>
          <ac:spMkLst>
            <pc:docMk/>
            <pc:sldMk cId="0" sldId="263"/>
            <ac:spMk id="10" creationId="{3956409B-8492-48EF-AFDA-7C199656766F}"/>
          </ac:spMkLst>
        </pc:spChg>
        <pc:spChg chg="add mod">
          <ac:chgData name="이종우" userId="d535b7ba-12f5-41fe-87f9-dd98af7856b9" providerId="ADAL" clId="{CC1AF4C9-B1A6-4A63-8640-014EDCCF1F77}" dt="2021-12-28T16:32:02.834" v="1910"/>
          <ac:spMkLst>
            <pc:docMk/>
            <pc:sldMk cId="0" sldId="263"/>
            <ac:spMk id="13" creationId="{FA7B5157-9889-440A-9F85-7F57BF017185}"/>
          </ac:spMkLst>
        </pc:spChg>
        <pc:spChg chg="del mod">
          <ac:chgData name="이종우" userId="d535b7ba-12f5-41fe-87f9-dd98af7856b9" providerId="ADAL" clId="{CC1AF4C9-B1A6-4A63-8640-014EDCCF1F77}" dt="2021-12-28T16:32:02.646" v="1908" actId="478"/>
          <ac:spMkLst>
            <pc:docMk/>
            <pc:sldMk cId="0" sldId="263"/>
            <ac:spMk id="99" creationId="{00000000-0000-0000-0000-000000000000}"/>
          </ac:spMkLst>
        </pc:spChg>
        <pc:spChg chg="del mod">
          <ac:chgData name="이종우" userId="d535b7ba-12f5-41fe-87f9-dd98af7856b9" providerId="ADAL" clId="{CC1AF4C9-B1A6-4A63-8640-014EDCCF1F77}" dt="2021-12-29T04:16:27.817" v="2609" actId="21"/>
          <ac:spMkLst>
            <pc:docMk/>
            <pc:sldMk cId="0" sldId="263"/>
            <ac:spMk id="100" creationId="{00000000-0000-0000-0000-000000000000}"/>
          </ac:spMkLst>
        </pc:spChg>
        <pc:spChg chg="mod">
          <ac:chgData name="이종우" userId="d535b7ba-12f5-41fe-87f9-dd98af7856b9" providerId="ADAL" clId="{CC1AF4C9-B1A6-4A63-8640-014EDCCF1F77}" dt="2021-12-28T12:57:14.668" v="188" actId="14100"/>
          <ac:spMkLst>
            <pc:docMk/>
            <pc:sldMk cId="0" sldId="263"/>
            <ac:spMk id="101" creationId="{00000000-0000-0000-0000-000000000000}"/>
          </ac:spMkLst>
        </pc:spChg>
        <pc:spChg chg="del mod">
          <ac:chgData name="이종우" userId="d535b7ba-12f5-41fe-87f9-dd98af7856b9" providerId="ADAL" clId="{CC1AF4C9-B1A6-4A63-8640-014EDCCF1F77}" dt="2021-12-28T13:01:19.727" v="420" actId="478"/>
          <ac:spMkLst>
            <pc:docMk/>
            <pc:sldMk cId="0" sldId="263"/>
            <ac:spMk id="102" creationId="{00000000-0000-0000-0000-000000000000}"/>
          </ac:spMkLst>
        </pc:spChg>
        <pc:spChg chg="del">
          <ac:chgData name="이종우" userId="d535b7ba-12f5-41fe-87f9-dd98af7856b9" providerId="ADAL" clId="{CC1AF4C9-B1A6-4A63-8640-014EDCCF1F77}" dt="2021-12-28T12:56:13.744" v="168" actId="478"/>
          <ac:spMkLst>
            <pc:docMk/>
            <pc:sldMk cId="0" sldId="263"/>
            <ac:spMk id="103" creationId="{00000000-0000-0000-0000-000000000000}"/>
          </ac:spMkLst>
        </pc:spChg>
        <pc:picChg chg="del mod">
          <ac:chgData name="이종우" userId="d535b7ba-12f5-41fe-87f9-dd98af7856b9" providerId="ADAL" clId="{CC1AF4C9-B1A6-4A63-8640-014EDCCF1F77}" dt="2021-12-29T04:16:27.817" v="2609" actId="21"/>
          <ac:picMkLst>
            <pc:docMk/>
            <pc:sldMk cId="0" sldId="263"/>
            <ac:picMk id="104" creationId="{00000000-0000-0000-0000-000000000000}"/>
          </ac:picMkLst>
        </pc:picChg>
        <pc:picChg chg="del mod">
          <ac:chgData name="이종우" userId="d535b7ba-12f5-41fe-87f9-dd98af7856b9" providerId="ADAL" clId="{CC1AF4C9-B1A6-4A63-8640-014EDCCF1F77}" dt="2021-12-29T04:16:27.817" v="2609" actId="21"/>
          <ac:picMkLst>
            <pc:docMk/>
            <pc:sldMk cId="0" sldId="263"/>
            <ac:picMk id="105" creationId="{00000000-0000-0000-0000-000000000000}"/>
          </ac:picMkLst>
        </pc:picChg>
        <pc:picChg chg="del">
          <ac:chgData name="이종우" userId="d535b7ba-12f5-41fe-87f9-dd98af7856b9" providerId="ADAL" clId="{CC1AF4C9-B1A6-4A63-8640-014EDCCF1F77}" dt="2021-12-29T04:16:27.817" v="2609" actId="21"/>
          <ac:picMkLst>
            <pc:docMk/>
            <pc:sldMk cId="0" sldId="263"/>
            <ac:picMk id="106" creationId="{00000000-0000-0000-0000-000000000000}"/>
          </ac:picMkLst>
        </pc:picChg>
      </pc:sldChg>
      <pc:sldChg chg="addSp delSp modSp add del mod">
        <pc:chgData name="이종우" userId="d535b7ba-12f5-41fe-87f9-dd98af7856b9" providerId="ADAL" clId="{CC1AF4C9-B1A6-4A63-8640-014EDCCF1F77}" dt="2021-12-29T04:18:39.001" v="2669" actId="47"/>
        <pc:sldMkLst>
          <pc:docMk/>
          <pc:sldMk cId="0" sldId="264"/>
        </pc:sldMkLst>
        <pc:spChg chg="add del mod">
          <ac:chgData name="이종우" userId="d535b7ba-12f5-41fe-87f9-dd98af7856b9" providerId="ADAL" clId="{CC1AF4C9-B1A6-4A63-8640-014EDCCF1F77}" dt="2021-12-28T16:32:10.988" v="1915" actId="478"/>
          <ac:spMkLst>
            <pc:docMk/>
            <pc:sldMk cId="0" sldId="264"/>
            <ac:spMk id="3" creationId="{96581DEB-8B99-458E-B1CD-83E1847E2F2E}"/>
          </ac:spMkLst>
        </pc:spChg>
        <pc:spChg chg="add mod">
          <ac:chgData name="이종우" userId="d535b7ba-12f5-41fe-87f9-dd98af7856b9" providerId="ADAL" clId="{CC1AF4C9-B1A6-4A63-8640-014EDCCF1F77}" dt="2021-12-29T04:17:02.604" v="2617" actId="21"/>
          <ac:spMkLst>
            <pc:docMk/>
            <pc:sldMk cId="0" sldId="264"/>
            <ac:spMk id="3" creationId="{F9B39B69-3B1D-4F50-A2F8-82630C48C067}"/>
          </ac:spMkLst>
        </pc:spChg>
        <pc:spChg chg="add del mod">
          <ac:chgData name="이종우" userId="d535b7ba-12f5-41fe-87f9-dd98af7856b9" providerId="ADAL" clId="{CC1AF4C9-B1A6-4A63-8640-014EDCCF1F77}" dt="2021-12-28T13:01:21.772" v="422" actId="478"/>
          <ac:spMkLst>
            <pc:docMk/>
            <pc:sldMk cId="0" sldId="264"/>
            <ac:spMk id="9" creationId="{81131C6E-F134-48D3-B518-23C7EFEEF58E}"/>
          </ac:spMkLst>
        </pc:spChg>
        <pc:spChg chg="add del mod">
          <ac:chgData name="이종우" userId="d535b7ba-12f5-41fe-87f9-dd98af7856b9" providerId="ADAL" clId="{CC1AF4C9-B1A6-4A63-8640-014EDCCF1F77}" dt="2021-12-28T16:32:07.731" v="1912" actId="478"/>
          <ac:spMkLst>
            <pc:docMk/>
            <pc:sldMk cId="0" sldId="264"/>
            <ac:spMk id="10" creationId="{50083C9E-7D5B-47BC-85A1-927FD4E334FE}"/>
          </ac:spMkLst>
        </pc:spChg>
        <pc:spChg chg="add mod">
          <ac:chgData name="이종우" userId="d535b7ba-12f5-41fe-87f9-dd98af7856b9" providerId="ADAL" clId="{CC1AF4C9-B1A6-4A63-8640-014EDCCF1F77}" dt="2021-12-28T16:32:11.157" v="1916"/>
          <ac:spMkLst>
            <pc:docMk/>
            <pc:sldMk cId="0" sldId="264"/>
            <ac:spMk id="14" creationId="{30D44927-CD88-4CDE-A9F0-B6F06086BCEA}"/>
          </ac:spMkLst>
        </pc:spChg>
        <pc:spChg chg="del mod">
          <ac:chgData name="이종우" userId="d535b7ba-12f5-41fe-87f9-dd98af7856b9" providerId="ADAL" clId="{CC1AF4C9-B1A6-4A63-8640-014EDCCF1F77}" dt="2021-12-28T16:32:09.492" v="1913" actId="478"/>
          <ac:spMkLst>
            <pc:docMk/>
            <pc:sldMk cId="0" sldId="264"/>
            <ac:spMk id="111" creationId="{00000000-0000-0000-0000-000000000000}"/>
          </ac:spMkLst>
        </pc:spChg>
        <pc:spChg chg="del mod">
          <ac:chgData name="이종우" userId="d535b7ba-12f5-41fe-87f9-dd98af7856b9" providerId="ADAL" clId="{CC1AF4C9-B1A6-4A63-8640-014EDCCF1F77}" dt="2021-12-29T04:17:02.604" v="2617" actId="21"/>
          <ac:spMkLst>
            <pc:docMk/>
            <pc:sldMk cId="0" sldId="264"/>
            <ac:spMk id="112" creationId="{00000000-0000-0000-0000-000000000000}"/>
          </ac:spMkLst>
        </pc:spChg>
        <pc:spChg chg="del mod">
          <ac:chgData name="이종우" userId="d535b7ba-12f5-41fe-87f9-dd98af7856b9" providerId="ADAL" clId="{CC1AF4C9-B1A6-4A63-8640-014EDCCF1F77}" dt="2021-12-28T12:56:21.447" v="172" actId="478"/>
          <ac:spMkLst>
            <pc:docMk/>
            <pc:sldMk cId="0" sldId="264"/>
            <ac:spMk id="113" creationId="{00000000-0000-0000-0000-000000000000}"/>
          </ac:spMkLst>
        </pc:spChg>
        <pc:spChg chg="del">
          <ac:chgData name="이종우" userId="d535b7ba-12f5-41fe-87f9-dd98af7856b9" providerId="ADAL" clId="{CC1AF4C9-B1A6-4A63-8640-014EDCCF1F77}" dt="2021-12-28T12:57:01.574" v="182" actId="478"/>
          <ac:spMkLst>
            <pc:docMk/>
            <pc:sldMk cId="0" sldId="264"/>
            <ac:spMk id="114" creationId="{00000000-0000-0000-0000-000000000000}"/>
          </ac:spMkLst>
        </pc:spChg>
        <pc:spChg chg="del">
          <ac:chgData name="이종우" userId="d535b7ba-12f5-41fe-87f9-dd98af7856b9" providerId="ADAL" clId="{CC1AF4C9-B1A6-4A63-8640-014EDCCF1F77}" dt="2021-12-28T12:56:15.689" v="169" actId="478"/>
          <ac:spMkLst>
            <pc:docMk/>
            <pc:sldMk cId="0" sldId="264"/>
            <ac:spMk id="115" creationId="{00000000-0000-0000-0000-000000000000}"/>
          </ac:spMkLst>
        </pc:spChg>
        <pc:picChg chg="add del mod">
          <ac:chgData name="이종우" userId="d535b7ba-12f5-41fe-87f9-dd98af7856b9" providerId="ADAL" clId="{CC1AF4C9-B1A6-4A63-8640-014EDCCF1F77}" dt="2021-12-29T04:17:02.604" v="2617" actId="21"/>
          <ac:picMkLst>
            <pc:docMk/>
            <pc:sldMk cId="0" sldId="264"/>
            <ac:picMk id="5" creationId="{AE6692C1-94B9-4493-B794-C247AC033F2D}"/>
          </ac:picMkLst>
        </pc:picChg>
        <pc:picChg chg="add del mod">
          <ac:chgData name="이종우" userId="d535b7ba-12f5-41fe-87f9-dd98af7856b9" providerId="ADAL" clId="{CC1AF4C9-B1A6-4A63-8640-014EDCCF1F77}" dt="2021-12-28T13:03:09.164" v="470"/>
          <ac:picMkLst>
            <pc:docMk/>
            <pc:sldMk cId="0" sldId="264"/>
            <ac:picMk id="11" creationId="{2EC5F459-BEE9-4D8F-8344-7C00FA580A04}"/>
          </ac:picMkLst>
        </pc:picChg>
        <pc:picChg chg="del mod">
          <ac:chgData name="이종우" userId="d535b7ba-12f5-41fe-87f9-dd98af7856b9" providerId="ADAL" clId="{CC1AF4C9-B1A6-4A63-8640-014EDCCF1F77}" dt="2021-12-28T16:33:39.419" v="1969" actId="478"/>
          <ac:picMkLst>
            <pc:docMk/>
            <pc:sldMk cId="0" sldId="264"/>
            <ac:picMk id="116" creationId="{00000000-0000-0000-0000-000000000000}"/>
          </ac:picMkLst>
        </pc:picChg>
        <pc:picChg chg="del mod">
          <ac:chgData name="이종우" userId="d535b7ba-12f5-41fe-87f9-dd98af7856b9" providerId="ADAL" clId="{CC1AF4C9-B1A6-4A63-8640-014EDCCF1F77}" dt="2021-12-28T13:03:13.821" v="473" actId="478"/>
          <ac:picMkLst>
            <pc:docMk/>
            <pc:sldMk cId="0" sldId="264"/>
            <ac:picMk id="117" creationId="{00000000-0000-0000-0000-000000000000}"/>
          </ac:picMkLst>
        </pc:picChg>
      </pc:sldChg>
      <pc:sldChg chg="delSp add del mod">
        <pc:chgData name="이종우" userId="d535b7ba-12f5-41fe-87f9-dd98af7856b9" providerId="ADAL" clId="{CC1AF4C9-B1A6-4A63-8640-014EDCCF1F77}" dt="2021-12-28T13:04:22.202" v="522" actId="47"/>
        <pc:sldMkLst>
          <pc:docMk/>
          <pc:sldMk cId="1182796995" sldId="265"/>
        </pc:sldMkLst>
        <pc:picChg chg="del">
          <ac:chgData name="이종우" userId="d535b7ba-12f5-41fe-87f9-dd98af7856b9" providerId="ADAL" clId="{CC1AF4C9-B1A6-4A63-8640-014EDCCF1F77}" dt="2021-12-28T13:03:12.652" v="472" actId="478"/>
          <ac:picMkLst>
            <pc:docMk/>
            <pc:sldMk cId="1182796995" sldId="265"/>
            <ac:picMk id="116" creationId="{00000000-0000-0000-0000-000000000000}"/>
          </ac:picMkLst>
        </pc:picChg>
        <pc:picChg chg="del">
          <ac:chgData name="이종우" userId="d535b7ba-12f5-41fe-87f9-dd98af7856b9" providerId="ADAL" clId="{CC1AF4C9-B1A6-4A63-8640-014EDCCF1F77}" dt="2021-12-28T13:04:01.723" v="516" actId="21"/>
          <ac:picMkLst>
            <pc:docMk/>
            <pc:sldMk cId="1182796995" sldId="265"/>
            <ac:picMk id="117" creationId="{00000000-0000-0000-0000-000000000000}"/>
          </ac:picMkLst>
        </pc:picChg>
      </pc:sldChg>
      <pc:sldChg chg="addSp delSp modSp add del mod">
        <pc:chgData name="이종우" userId="d535b7ba-12f5-41fe-87f9-dd98af7856b9" providerId="ADAL" clId="{CC1AF4C9-B1A6-4A63-8640-014EDCCF1F77}" dt="2021-12-29T04:18:45.694" v="2672" actId="47"/>
        <pc:sldMkLst>
          <pc:docMk/>
          <pc:sldMk cId="2002432410" sldId="266"/>
        </pc:sldMkLst>
        <pc:spChg chg="add del mod">
          <ac:chgData name="이종우" userId="d535b7ba-12f5-41fe-87f9-dd98af7856b9" providerId="ADAL" clId="{CC1AF4C9-B1A6-4A63-8640-014EDCCF1F77}" dt="2021-12-28T16:32:18.508" v="1920" actId="478"/>
          <ac:spMkLst>
            <pc:docMk/>
            <pc:sldMk cId="2002432410" sldId="266"/>
            <ac:spMk id="3" creationId="{C2B1AC6C-1E84-4D93-B431-BB84733F2DD2}"/>
          </ac:spMkLst>
        </pc:spChg>
        <pc:spChg chg="add del mod">
          <ac:chgData name="이종우" userId="d535b7ba-12f5-41fe-87f9-dd98af7856b9" providerId="ADAL" clId="{CC1AF4C9-B1A6-4A63-8640-014EDCCF1F77}" dt="2021-12-28T16:34:41.399" v="2006" actId="478"/>
          <ac:spMkLst>
            <pc:docMk/>
            <pc:sldMk cId="2002432410" sldId="266"/>
            <ac:spMk id="5" creationId="{FA245E63-4657-43CE-8205-99113EE2E0AF}"/>
          </ac:spMkLst>
        </pc:spChg>
        <pc:spChg chg="add del mod">
          <ac:chgData name="이종우" userId="d535b7ba-12f5-41fe-87f9-dd98af7856b9" providerId="ADAL" clId="{CC1AF4C9-B1A6-4A63-8640-014EDCCF1F77}" dt="2021-12-28T16:34:46.884" v="2008" actId="478"/>
          <ac:spMkLst>
            <pc:docMk/>
            <pc:sldMk cId="2002432410" sldId="266"/>
            <ac:spMk id="8" creationId="{CDC27192-915A-4AF0-9E29-DFB4A34339A6}"/>
          </ac:spMkLst>
        </pc:spChg>
        <pc:spChg chg="add mod">
          <ac:chgData name="이종우" userId="d535b7ba-12f5-41fe-87f9-dd98af7856b9" providerId="ADAL" clId="{CC1AF4C9-B1A6-4A63-8640-014EDCCF1F77}" dt="2021-12-28T16:32:17.061" v="1919"/>
          <ac:spMkLst>
            <pc:docMk/>
            <pc:sldMk cId="2002432410" sldId="266"/>
            <ac:spMk id="9" creationId="{BDBD9A2D-9C97-4694-B3EF-1354952F892F}"/>
          </ac:spMkLst>
        </pc:spChg>
        <pc:spChg chg="del">
          <ac:chgData name="이종우" userId="d535b7ba-12f5-41fe-87f9-dd98af7856b9" providerId="ADAL" clId="{CC1AF4C9-B1A6-4A63-8640-014EDCCF1F77}" dt="2021-12-28T16:32:16.756" v="1917" actId="478"/>
          <ac:spMkLst>
            <pc:docMk/>
            <pc:sldMk cId="2002432410" sldId="266"/>
            <ac:spMk id="10" creationId="{50083C9E-7D5B-47BC-85A1-927FD4E334FE}"/>
          </ac:spMkLst>
        </pc:spChg>
        <pc:spChg chg="del">
          <ac:chgData name="이종우" userId="d535b7ba-12f5-41fe-87f9-dd98af7856b9" providerId="ADAL" clId="{CC1AF4C9-B1A6-4A63-8640-014EDCCF1F77}" dt="2021-12-28T16:32:16.756" v="1917" actId="478"/>
          <ac:spMkLst>
            <pc:docMk/>
            <pc:sldMk cId="2002432410" sldId="266"/>
            <ac:spMk id="111" creationId="{00000000-0000-0000-0000-000000000000}"/>
          </ac:spMkLst>
        </pc:spChg>
        <pc:spChg chg="add del mod">
          <ac:chgData name="이종우" userId="d535b7ba-12f5-41fe-87f9-dd98af7856b9" providerId="ADAL" clId="{CC1AF4C9-B1A6-4A63-8640-014EDCCF1F77}" dt="2021-12-28T16:34:45.189" v="2007" actId="478"/>
          <ac:spMkLst>
            <pc:docMk/>
            <pc:sldMk cId="2002432410" sldId="266"/>
            <ac:spMk id="112" creationId="{00000000-0000-0000-0000-000000000000}"/>
          </ac:spMkLst>
        </pc:spChg>
        <pc:picChg chg="add del mod">
          <ac:chgData name="이종우" userId="d535b7ba-12f5-41fe-87f9-dd98af7856b9" providerId="ADAL" clId="{CC1AF4C9-B1A6-4A63-8640-014EDCCF1F77}" dt="2021-12-29T04:17:27.283" v="2642" actId="21"/>
          <ac:picMkLst>
            <pc:docMk/>
            <pc:sldMk cId="2002432410" sldId="266"/>
            <ac:picMk id="6" creationId="{56A6A9A3-9DE4-43FC-9FEC-C2E18CF58C2D}"/>
          </ac:picMkLst>
        </pc:picChg>
        <pc:picChg chg="del">
          <ac:chgData name="이종우" userId="d535b7ba-12f5-41fe-87f9-dd98af7856b9" providerId="ADAL" clId="{CC1AF4C9-B1A6-4A63-8640-014EDCCF1F77}" dt="2021-12-28T13:04:00.091" v="515" actId="478"/>
          <ac:picMkLst>
            <pc:docMk/>
            <pc:sldMk cId="2002432410" sldId="266"/>
            <ac:picMk id="116" creationId="{00000000-0000-0000-0000-000000000000}"/>
          </ac:picMkLst>
        </pc:picChg>
      </pc:sldChg>
      <pc:sldChg chg="add del">
        <pc:chgData name="이종우" userId="d535b7ba-12f5-41fe-87f9-dd98af7856b9" providerId="ADAL" clId="{CC1AF4C9-B1A6-4A63-8640-014EDCCF1F77}" dt="2021-12-28T13:04:34.471" v="524"/>
        <pc:sldMkLst>
          <pc:docMk/>
          <pc:sldMk cId="250154358" sldId="267"/>
        </pc:sldMkLst>
      </pc:sldChg>
      <pc:sldChg chg="delSp modSp new mod">
        <pc:chgData name="이종우" userId="d535b7ba-12f5-41fe-87f9-dd98af7856b9" providerId="ADAL" clId="{CC1AF4C9-B1A6-4A63-8640-014EDCCF1F77}" dt="2021-12-28T13:04:57.002" v="568" actId="14100"/>
        <pc:sldMkLst>
          <pc:docMk/>
          <pc:sldMk cId="664279014" sldId="267"/>
        </pc:sldMkLst>
        <pc:spChg chg="mod">
          <ac:chgData name="이종우" userId="d535b7ba-12f5-41fe-87f9-dd98af7856b9" providerId="ADAL" clId="{CC1AF4C9-B1A6-4A63-8640-014EDCCF1F77}" dt="2021-12-28T13:04:57.002" v="568" actId="14100"/>
          <ac:spMkLst>
            <pc:docMk/>
            <pc:sldMk cId="664279014" sldId="267"/>
            <ac:spMk id="2" creationId="{66FE444C-9C66-40EC-B57A-325E3F69639E}"/>
          </ac:spMkLst>
        </pc:spChg>
        <pc:spChg chg="del">
          <ac:chgData name="이종우" userId="d535b7ba-12f5-41fe-87f9-dd98af7856b9" providerId="ADAL" clId="{CC1AF4C9-B1A6-4A63-8640-014EDCCF1F77}" dt="2021-12-28T13:04:39.992" v="526" actId="478"/>
          <ac:spMkLst>
            <pc:docMk/>
            <pc:sldMk cId="664279014" sldId="267"/>
            <ac:spMk id="3" creationId="{D15EF619-3E8D-437B-9256-46456DAB52A0}"/>
          </ac:spMkLst>
        </pc:spChg>
      </pc:sldChg>
      <pc:sldChg chg="addSp delSp modSp new mod">
        <pc:chgData name="이종우" userId="d535b7ba-12f5-41fe-87f9-dd98af7856b9" providerId="ADAL" clId="{CC1AF4C9-B1A6-4A63-8640-014EDCCF1F77}" dt="2021-12-28T16:45:05.432" v="2308" actId="1076"/>
        <pc:sldMkLst>
          <pc:docMk/>
          <pc:sldMk cId="1015363064" sldId="268"/>
        </pc:sldMkLst>
        <pc:spChg chg="mod">
          <ac:chgData name="이종우" userId="d535b7ba-12f5-41fe-87f9-dd98af7856b9" providerId="ADAL" clId="{CC1AF4C9-B1A6-4A63-8640-014EDCCF1F77}" dt="2021-12-28T14:14:43.606" v="660"/>
          <ac:spMkLst>
            <pc:docMk/>
            <pc:sldMk cId="1015363064" sldId="268"/>
            <ac:spMk id="2" creationId="{536DE39B-C8BE-44D8-AEF6-20973340F634}"/>
          </ac:spMkLst>
        </pc:spChg>
        <pc:spChg chg="add mod">
          <ac:chgData name="이종우" userId="d535b7ba-12f5-41fe-87f9-dd98af7856b9" providerId="ADAL" clId="{CC1AF4C9-B1A6-4A63-8640-014EDCCF1F77}" dt="2021-12-28T16:44:11.588" v="2302" actId="1076"/>
          <ac:spMkLst>
            <pc:docMk/>
            <pc:sldMk cId="1015363064" sldId="268"/>
            <ac:spMk id="4" creationId="{DA120737-3867-4E04-A994-883716C6EEED}"/>
          </ac:spMkLst>
        </pc:spChg>
        <pc:spChg chg="add mod">
          <ac:chgData name="이종우" userId="d535b7ba-12f5-41fe-87f9-dd98af7856b9" providerId="ADAL" clId="{CC1AF4C9-B1A6-4A63-8640-014EDCCF1F77}" dt="2021-12-28T16:05:35.406" v="899" actId="1076"/>
          <ac:spMkLst>
            <pc:docMk/>
            <pc:sldMk cId="1015363064" sldId="268"/>
            <ac:spMk id="5" creationId="{5F00577B-00BB-443C-BF76-2667E6541C8B}"/>
          </ac:spMkLst>
        </pc:spChg>
        <pc:spChg chg="add mod">
          <ac:chgData name="이종우" userId="d535b7ba-12f5-41fe-87f9-dd98af7856b9" providerId="ADAL" clId="{CC1AF4C9-B1A6-4A63-8640-014EDCCF1F77}" dt="2021-12-28T16:05:35.406" v="899" actId="1076"/>
          <ac:spMkLst>
            <pc:docMk/>
            <pc:sldMk cId="1015363064" sldId="268"/>
            <ac:spMk id="9" creationId="{A5661064-913B-4994-A546-36836E5E3933}"/>
          </ac:spMkLst>
        </pc:spChg>
        <pc:picChg chg="add mod">
          <ac:chgData name="이종우" userId="d535b7ba-12f5-41fe-87f9-dd98af7856b9" providerId="ADAL" clId="{CC1AF4C9-B1A6-4A63-8640-014EDCCF1F77}" dt="2021-12-28T16:45:05.432" v="2308" actId="1076"/>
          <ac:picMkLst>
            <pc:docMk/>
            <pc:sldMk cId="1015363064" sldId="268"/>
            <ac:picMk id="1026" creationId="{C131D487-8263-462B-8C54-E07F5DAA2A3D}"/>
          </ac:picMkLst>
        </pc:picChg>
        <pc:picChg chg="add del mod">
          <ac:chgData name="이종우" userId="d535b7ba-12f5-41fe-87f9-dd98af7856b9" providerId="ADAL" clId="{CC1AF4C9-B1A6-4A63-8640-014EDCCF1F77}" dt="2021-12-28T16:03:51.940" v="880" actId="478"/>
          <ac:picMkLst>
            <pc:docMk/>
            <pc:sldMk cId="1015363064" sldId="268"/>
            <ac:picMk id="2050" creationId="{BD5647CF-BDDE-42A8-B1C1-75661FD6A09E}"/>
          </ac:picMkLst>
        </pc:picChg>
        <pc:picChg chg="add del mod">
          <ac:chgData name="이종우" userId="d535b7ba-12f5-41fe-87f9-dd98af7856b9" providerId="ADAL" clId="{CC1AF4C9-B1A6-4A63-8640-014EDCCF1F77}" dt="2021-12-28T16:44:58.289" v="2303" actId="478"/>
          <ac:picMkLst>
            <pc:docMk/>
            <pc:sldMk cId="1015363064" sldId="268"/>
            <ac:picMk id="2052" creationId="{7106AAAA-6D7E-45DA-BF1F-8B4F366E0EBA}"/>
          </ac:picMkLst>
        </pc:picChg>
        <pc:picChg chg="add mod">
          <ac:chgData name="이종우" userId="d535b7ba-12f5-41fe-87f9-dd98af7856b9" providerId="ADAL" clId="{CC1AF4C9-B1A6-4A63-8640-014EDCCF1F77}" dt="2021-12-28T16:05:35.406" v="899" actId="1076"/>
          <ac:picMkLst>
            <pc:docMk/>
            <pc:sldMk cId="1015363064" sldId="268"/>
            <ac:picMk id="2054" creationId="{2CF8CA22-16AD-4790-B8E7-CEB37B7C1399}"/>
          </ac:picMkLst>
        </pc:picChg>
      </pc:sldChg>
      <pc:sldChg chg="addSp modSp new del mod">
        <pc:chgData name="이종우" userId="d535b7ba-12f5-41fe-87f9-dd98af7856b9" providerId="ADAL" clId="{CC1AF4C9-B1A6-4A63-8640-014EDCCF1F77}" dt="2021-12-28T16:52:19.586" v="2408" actId="47"/>
        <pc:sldMkLst>
          <pc:docMk/>
          <pc:sldMk cId="1355507249" sldId="269"/>
        </pc:sldMkLst>
        <pc:spChg chg="mod">
          <ac:chgData name="이종우" userId="d535b7ba-12f5-41fe-87f9-dd98af7856b9" providerId="ADAL" clId="{CC1AF4C9-B1A6-4A63-8640-014EDCCF1F77}" dt="2021-12-28T16:07:07.245" v="920"/>
          <ac:spMkLst>
            <pc:docMk/>
            <pc:sldMk cId="1355507249" sldId="269"/>
            <ac:spMk id="2" creationId="{6523B485-7A66-4754-97F9-2CE357B78096}"/>
          </ac:spMkLst>
        </pc:spChg>
        <pc:spChg chg="add mod">
          <ac:chgData name="이종우" userId="d535b7ba-12f5-41fe-87f9-dd98af7856b9" providerId="ADAL" clId="{CC1AF4C9-B1A6-4A63-8640-014EDCCF1F77}" dt="2021-12-28T16:06:46.298" v="913" actId="1076"/>
          <ac:spMkLst>
            <pc:docMk/>
            <pc:sldMk cId="1355507249" sldId="269"/>
            <ac:spMk id="4" creationId="{153B07CF-AEB6-42E3-AED5-B475479609EF}"/>
          </ac:spMkLst>
        </pc:spChg>
        <pc:spChg chg="add mod">
          <ac:chgData name="이종우" userId="d535b7ba-12f5-41fe-87f9-dd98af7856b9" providerId="ADAL" clId="{CC1AF4C9-B1A6-4A63-8640-014EDCCF1F77}" dt="2021-12-28T16:09:05.758" v="1102" actId="1076"/>
          <ac:spMkLst>
            <pc:docMk/>
            <pc:sldMk cId="1355507249" sldId="269"/>
            <ac:spMk id="7" creationId="{E482E833-17AB-4627-ADA2-521102E87AD8}"/>
          </ac:spMkLst>
        </pc:spChg>
        <pc:picChg chg="add mod">
          <ac:chgData name="이종우" userId="d535b7ba-12f5-41fe-87f9-dd98af7856b9" providerId="ADAL" clId="{CC1AF4C9-B1A6-4A63-8640-014EDCCF1F77}" dt="2021-12-28T16:09:03.221" v="1101" actId="1076"/>
          <ac:picMkLst>
            <pc:docMk/>
            <pc:sldMk cId="1355507249" sldId="269"/>
            <ac:picMk id="3074" creationId="{ACD847AF-ACFF-457C-B2FB-A9BCCFB7ED5A}"/>
          </ac:picMkLst>
        </pc:picChg>
      </pc:sldChg>
      <pc:sldChg chg="addSp delSp modSp new mod">
        <pc:chgData name="이종우" userId="d535b7ba-12f5-41fe-87f9-dd98af7856b9" providerId="ADAL" clId="{CC1AF4C9-B1A6-4A63-8640-014EDCCF1F77}" dt="2021-12-29T04:11:04.224" v="2419" actId="478"/>
        <pc:sldMkLst>
          <pc:docMk/>
          <pc:sldMk cId="440639798" sldId="270"/>
        </pc:sldMkLst>
        <pc:spChg chg="mod">
          <ac:chgData name="이종우" userId="d535b7ba-12f5-41fe-87f9-dd98af7856b9" providerId="ADAL" clId="{CC1AF4C9-B1A6-4A63-8640-014EDCCF1F77}" dt="2021-12-28T14:25:25.536" v="715"/>
          <ac:spMkLst>
            <pc:docMk/>
            <pc:sldMk cId="440639798" sldId="270"/>
            <ac:spMk id="2" creationId="{AA6503AD-44CE-406B-B9B7-1BE01B720C3D}"/>
          </ac:spMkLst>
        </pc:spChg>
        <pc:spChg chg="add del mod">
          <ac:chgData name="이종우" userId="d535b7ba-12f5-41fe-87f9-dd98af7856b9" providerId="ADAL" clId="{CC1AF4C9-B1A6-4A63-8640-014EDCCF1F77}" dt="2021-12-28T16:22:35.281" v="1579" actId="1076"/>
          <ac:spMkLst>
            <pc:docMk/>
            <pc:sldMk cId="440639798" sldId="270"/>
            <ac:spMk id="5" creationId="{2EFD562E-290E-4935-BAF4-A88FC172C023}"/>
          </ac:spMkLst>
        </pc:spChg>
        <pc:spChg chg="add del">
          <ac:chgData name="이종우" userId="d535b7ba-12f5-41fe-87f9-dd98af7856b9" providerId="ADAL" clId="{CC1AF4C9-B1A6-4A63-8640-014EDCCF1F77}" dt="2021-12-28T16:20:49.662" v="1441"/>
          <ac:spMkLst>
            <pc:docMk/>
            <pc:sldMk cId="440639798" sldId="270"/>
            <ac:spMk id="6" creationId="{06664F45-029A-4F2C-A517-44EF7DD0E0B6}"/>
          </ac:spMkLst>
        </pc:spChg>
        <pc:spChg chg="add del mod">
          <ac:chgData name="이종우" userId="d535b7ba-12f5-41fe-87f9-dd98af7856b9" providerId="ADAL" clId="{CC1AF4C9-B1A6-4A63-8640-014EDCCF1F77}" dt="2021-12-29T04:11:04.224" v="2419" actId="478"/>
          <ac:spMkLst>
            <pc:docMk/>
            <pc:sldMk cId="440639798" sldId="270"/>
            <ac:spMk id="7" creationId="{983A021A-0CA7-4EE2-8B50-CFAA92BE8208}"/>
          </ac:spMkLst>
        </pc:spChg>
        <pc:spChg chg="add del">
          <ac:chgData name="이종우" userId="d535b7ba-12f5-41fe-87f9-dd98af7856b9" providerId="ADAL" clId="{CC1AF4C9-B1A6-4A63-8640-014EDCCF1F77}" dt="2021-12-28T16:21:45.360" v="1482"/>
          <ac:spMkLst>
            <pc:docMk/>
            <pc:sldMk cId="440639798" sldId="270"/>
            <ac:spMk id="8" creationId="{FCDC5218-8F2A-4FE2-A4D5-F0205513ED3E}"/>
          </ac:spMkLst>
        </pc:spChg>
        <pc:spChg chg="add del">
          <ac:chgData name="이종우" userId="d535b7ba-12f5-41fe-87f9-dd98af7856b9" providerId="ADAL" clId="{CC1AF4C9-B1A6-4A63-8640-014EDCCF1F77}" dt="2021-12-28T16:22:59.146" v="1581"/>
          <ac:spMkLst>
            <pc:docMk/>
            <pc:sldMk cId="440639798" sldId="270"/>
            <ac:spMk id="9" creationId="{4CF86366-F871-43EC-996D-6EDFB9AEFB0C}"/>
          </ac:spMkLst>
        </pc:spChg>
        <pc:spChg chg="add del mod">
          <ac:chgData name="이종우" userId="d535b7ba-12f5-41fe-87f9-dd98af7856b9" providerId="ADAL" clId="{CC1AF4C9-B1A6-4A63-8640-014EDCCF1F77}" dt="2021-12-28T16:24:43.277" v="1665"/>
          <ac:spMkLst>
            <pc:docMk/>
            <pc:sldMk cId="440639798" sldId="270"/>
            <ac:spMk id="10" creationId="{B7010CA2-5E35-4CCA-98AB-B96B4F6EC2A7}"/>
          </ac:spMkLst>
        </pc:spChg>
        <pc:picChg chg="add mod">
          <ac:chgData name="이종우" userId="d535b7ba-12f5-41fe-87f9-dd98af7856b9" providerId="ADAL" clId="{CC1AF4C9-B1A6-4A63-8640-014EDCCF1F77}" dt="2021-12-28T16:20:37.121" v="1438" actId="1076"/>
          <ac:picMkLst>
            <pc:docMk/>
            <pc:sldMk cId="440639798" sldId="270"/>
            <ac:picMk id="4" creationId="{A57EA6C3-5E7E-407A-8DDD-1F329C3832D0}"/>
          </ac:picMkLst>
        </pc:picChg>
        <pc:cxnChg chg="add del mod">
          <ac:chgData name="이종우" userId="d535b7ba-12f5-41fe-87f9-dd98af7856b9" providerId="ADAL" clId="{CC1AF4C9-B1A6-4A63-8640-014EDCCF1F77}" dt="2021-12-28T16:24:43.277" v="1665"/>
          <ac:cxnSpMkLst>
            <pc:docMk/>
            <pc:sldMk cId="440639798" sldId="270"/>
            <ac:cxnSpMk id="11" creationId="{0232AB73-55CF-4E2F-9CA3-D12EA5154533}"/>
          </ac:cxnSpMkLst>
        </pc:cxnChg>
      </pc:sldChg>
      <pc:sldChg chg="modSp add mod">
        <pc:chgData name="이종우" userId="d535b7ba-12f5-41fe-87f9-dd98af7856b9" providerId="ADAL" clId="{CC1AF4C9-B1A6-4A63-8640-014EDCCF1F77}" dt="2021-12-29T04:19:11.491" v="2673" actId="113"/>
        <pc:sldMkLst>
          <pc:docMk/>
          <pc:sldMk cId="3569626278" sldId="271"/>
        </pc:sldMkLst>
        <pc:spChg chg="mod">
          <ac:chgData name="이종우" userId="d535b7ba-12f5-41fe-87f9-dd98af7856b9" providerId="ADAL" clId="{CC1AF4C9-B1A6-4A63-8640-014EDCCF1F77}" dt="2021-12-29T04:19:11.491" v="2673" actId="113"/>
          <ac:spMkLst>
            <pc:docMk/>
            <pc:sldMk cId="3569626278" sldId="271"/>
            <ac:spMk id="7" creationId="{E482E833-17AB-4627-ADA2-521102E87AD8}"/>
          </ac:spMkLst>
        </pc:spChg>
      </pc:sldChg>
      <pc:sldChg chg="addSp delSp modSp new mod">
        <pc:chgData name="이종우" userId="d535b7ba-12f5-41fe-87f9-dd98af7856b9" providerId="ADAL" clId="{CC1AF4C9-B1A6-4A63-8640-014EDCCF1F77}" dt="2021-12-29T04:20:47.548" v="2696" actId="14100"/>
        <pc:sldMkLst>
          <pc:docMk/>
          <pc:sldMk cId="3252278270" sldId="272"/>
        </pc:sldMkLst>
        <pc:spChg chg="mod">
          <ac:chgData name="이종우" userId="d535b7ba-12f5-41fe-87f9-dd98af7856b9" providerId="ADAL" clId="{CC1AF4C9-B1A6-4A63-8640-014EDCCF1F77}" dt="2021-12-28T16:09:59.208" v="1134" actId="20577"/>
          <ac:spMkLst>
            <pc:docMk/>
            <pc:sldMk cId="3252278270" sldId="272"/>
            <ac:spMk id="2" creationId="{521831AE-9B07-4055-8A7C-B2ECD5340101}"/>
          </ac:spMkLst>
        </pc:spChg>
        <pc:spChg chg="add del mod">
          <ac:chgData name="이종우" userId="d535b7ba-12f5-41fe-87f9-dd98af7856b9" providerId="ADAL" clId="{CC1AF4C9-B1A6-4A63-8640-014EDCCF1F77}" dt="2021-12-28T16:13:17.644" v="1245" actId="478"/>
          <ac:spMkLst>
            <pc:docMk/>
            <pc:sldMk cId="3252278270" sldId="272"/>
            <ac:spMk id="7" creationId="{6AE5B460-B574-4E62-975F-1304092F1D0E}"/>
          </ac:spMkLst>
        </pc:spChg>
        <pc:spChg chg="add del">
          <ac:chgData name="이종우" userId="d535b7ba-12f5-41fe-87f9-dd98af7856b9" providerId="ADAL" clId="{CC1AF4C9-B1A6-4A63-8640-014EDCCF1F77}" dt="2021-12-28T16:11:54.054" v="1176"/>
          <ac:spMkLst>
            <pc:docMk/>
            <pc:sldMk cId="3252278270" sldId="272"/>
            <ac:spMk id="8" creationId="{DB3A7387-F1B4-4D02-894C-21E17DA2EAE6}"/>
          </ac:spMkLst>
        </pc:spChg>
        <pc:spChg chg="add mod">
          <ac:chgData name="이종우" userId="d535b7ba-12f5-41fe-87f9-dd98af7856b9" providerId="ADAL" clId="{CC1AF4C9-B1A6-4A63-8640-014EDCCF1F77}" dt="2021-12-29T04:20:47.548" v="2696" actId="14100"/>
          <ac:spMkLst>
            <pc:docMk/>
            <pc:sldMk cId="3252278270" sldId="272"/>
            <ac:spMk id="16" creationId="{4F2A64D0-953A-4B9B-9733-0A86E0741AB2}"/>
          </ac:spMkLst>
        </pc:spChg>
        <pc:spChg chg="add mod">
          <ac:chgData name="이종우" userId="d535b7ba-12f5-41fe-87f9-dd98af7856b9" providerId="ADAL" clId="{CC1AF4C9-B1A6-4A63-8640-014EDCCF1F77}" dt="2021-12-28T16:16:28.470" v="1298" actId="1582"/>
          <ac:spMkLst>
            <pc:docMk/>
            <pc:sldMk cId="3252278270" sldId="272"/>
            <ac:spMk id="17" creationId="{6591D402-ACFC-4352-8091-9EB702816F93}"/>
          </ac:spMkLst>
        </pc:spChg>
        <pc:spChg chg="add mod">
          <ac:chgData name="이종우" userId="d535b7ba-12f5-41fe-87f9-dd98af7856b9" providerId="ADAL" clId="{CC1AF4C9-B1A6-4A63-8640-014EDCCF1F77}" dt="2021-12-29T04:20:37.289" v="2683" actId="20577"/>
          <ac:spMkLst>
            <pc:docMk/>
            <pc:sldMk cId="3252278270" sldId="272"/>
            <ac:spMk id="20" creationId="{0349EB77-1602-48D3-963F-3B2AEE593613}"/>
          </ac:spMkLst>
        </pc:spChg>
        <pc:picChg chg="add mod">
          <ac:chgData name="이종우" userId="d535b7ba-12f5-41fe-87f9-dd98af7856b9" providerId="ADAL" clId="{CC1AF4C9-B1A6-4A63-8640-014EDCCF1F77}" dt="2021-12-28T16:13:39.704" v="1254" actId="1076"/>
          <ac:picMkLst>
            <pc:docMk/>
            <pc:sldMk cId="3252278270" sldId="272"/>
            <ac:picMk id="4" creationId="{8E5CCE05-A2C4-4AA8-BDA0-0DD561DE3A49}"/>
          </ac:picMkLst>
        </pc:picChg>
        <pc:picChg chg="add del mod">
          <ac:chgData name="이종우" userId="d535b7ba-12f5-41fe-87f9-dd98af7856b9" providerId="ADAL" clId="{CC1AF4C9-B1A6-4A63-8640-014EDCCF1F77}" dt="2021-12-28T16:13:16.475" v="1243" actId="478"/>
          <ac:picMkLst>
            <pc:docMk/>
            <pc:sldMk cId="3252278270" sldId="272"/>
            <ac:picMk id="6" creationId="{AE5706C0-C9C5-444D-B4ED-668676D46ABB}"/>
          </ac:picMkLst>
        </pc:picChg>
        <pc:picChg chg="add del">
          <ac:chgData name="이종우" userId="d535b7ba-12f5-41fe-87f9-dd98af7856b9" providerId="ADAL" clId="{CC1AF4C9-B1A6-4A63-8640-014EDCCF1F77}" dt="2021-12-28T16:13:20.566" v="1247" actId="22"/>
          <ac:picMkLst>
            <pc:docMk/>
            <pc:sldMk cId="3252278270" sldId="272"/>
            <ac:picMk id="10" creationId="{444F5C5B-D343-4DA8-B2CD-D5B8AFC1F730}"/>
          </ac:picMkLst>
        </pc:picChg>
        <pc:picChg chg="add del mod">
          <ac:chgData name="이종우" userId="d535b7ba-12f5-41fe-87f9-dd98af7856b9" providerId="ADAL" clId="{CC1AF4C9-B1A6-4A63-8640-014EDCCF1F77}" dt="2021-12-28T16:14:27.045" v="1266" actId="478"/>
          <ac:picMkLst>
            <pc:docMk/>
            <pc:sldMk cId="3252278270" sldId="272"/>
            <ac:picMk id="12" creationId="{0C707432-8918-4A71-8920-7659824AF219}"/>
          </ac:picMkLst>
        </pc:picChg>
        <pc:picChg chg="add del">
          <ac:chgData name="이종우" userId="d535b7ba-12f5-41fe-87f9-dd98af7856b9" providerId="ADAL" clId="{CC1AF4C9-B1A6-4A63-8640-014EDCCF1F77}" dt="2021-12-28T16:14:12.417" v="1257" actId="22"/>
          <ac:picMkLst>
            <pc:docMk/>
            <pc:sldMk cId="3252278270" sldId="272"/>
            <ac:picMk id="14" creationId="{A92A8CD9-5F34-44C5-A53A-80F5950C05CA}"/>
          </ac:picMkLst>
        </pc:picChg>
        <pc:cxnChg chg="add mod">
          <ac:chgData name="이종우" userId="d535b7ba-12f5-41fe-87f9-dd98af7856b9" providerId="ADAL" clId="{CC1AF4C9-B1A6-4A63-8640-014EDCCF1F77}" dt="2021-12-29T04:20:33.123" v="2682" actId="14100"/>
          <ac:cxnSpMkLst>
            <pc:docMk/>
            <pc:sldMk cId="3252278270" sldId="272"/>
            <ac:cxnSpMk id="19" creationId="{197CE41B-B5BA-4A7C-A03B-772612AC6F1C}"/>
          </ac:cxnSpMkLst>
        </pc:cxnChg>
      </pc:sldChg>
      <pc:sldChg chg="addSp delSp modSp add mod">
        <pc:chgData name="이종우" userId="d535b7ba-12f5-41fe-87f9-dd98af7856b9" providerId="ADAL" clId="{CC1AF4C9-B1A6-4A63-8640-014EDCCF1F77}" dt="2021-12-28T16:40:02.543" v="2298"/>
        <pc:sldMkLst>
          <pc:docMk/>
          <pc:sldMk cId="254791151" sldId="273"/>
        </pc:sldMkLst>
        <pc:spChg chg="mod">
          <ac:chgData name="이종우" userId="d535b7ba-12f5-41fe-87f9-dd98af7856b9" providerId="ADAL" clId="{CC1AF4C9-B1A6-4A63-8640-014EDCCF1F77}" dt="2021-12-28T16:40:02.543" v="2298"/>
          <ac:spMkLst>
            <pc:docMk/>
            <pc:sldMk cId="254791151" sldId="273"/>
            <ac:spMk id="2" creationId="{521831AE-9B07-4055-8A7C-B2ECD5340101}"/>
          </ac:spMkLst>
        </pc:spChg>
        <pc:spChg chg="add mod">
          <ac:chgData name="이종우" userId="d535b7ba-12f5-41fe-87f9-dd98af7856b9" providerId="ADAL" clId="{CC1AF4C9-B1A6-4A63-8640-014EDCCF1F77}" dt="2021-12-28T16:19:36.502" v="1434" actId="1076"/>
          <ac:spMkLst>
            <pc:docMk/>
            <pc:sldMk cId="254791151" sldId="273"/>
            <ac:spMk id="6" creationId="{4DC77AF2-4550-4FFC-9EB0-594B903B25A7}"/>
          </ac:spMkLst>
        </pc:spChg>
        <pc:spChg chg="add mod">
          <ac:chgData name="이종우" userId="d535b7ba-12f5-41fe-87f9-dd98af7856b9" providerId="ADAL" clId="{CC1AF4C9-B1A6-4A63-8640-014EDCCF1F77}" dt="2021-12-28T16:19:13.397" v="1433" actId="14100"/>
          <ac:spMkLst>
            <pc:docMk/>
            <pc:sldMk cId="254791151" sldId="273"/>
            <ac:spMk id="7" creationId="{46E97281-890D-4B7C-A36F-411F31905B32}"/>
          </ac:spMkLst>
        </pc:spChg>
        <pc:picChg chg="add del">
          <ac:chgData name="이종우" userId="d535b7ba-12f5-41fe-87f9-dd98af7856b9" providerId="ADAL" clId="{CC1AF4C9-B1A6-4A63-8640-014EDCCF1F77}" dt="2021-12-28T16:14:19.517" v="1262" actId="478"/>
          <ac:picMkLst>
            <pc:docMk/>
            <pc:sldMk cId="254791151" sldId="273"/>
            <ac:picMk id="4" creationId="{8E5CCE05-A2C4-4AA8-BDA0-0DD561DE3A49}"/>
          </ac:picMkLst>
        </pc:picChg>
        <pc:picChg chg="mod">
          <ac:chgData name="이종우" userId="d535b7ba-12f5-41fe-87f9-dd98af7856b9" providerId="ADAL" clId="{CC1AF4C9-B1A6-4A63-8640-014EDCCF1F77}" dt="2021-12-28T16:14:25.514" v="1265" actId="1076"/>
          <ac:picMkLst>
            <pc:docMk/>
            <pc:sldMk cId="254791151" sldId="273"/>
            <ac:picMk id="12" creationId="{0C707432-8918-4A71-8920-7659824AF219}"/>
          </ac:picMkLst>
        </pc:picChg>
        <pc:cxnChg chg="add mod">
          <ac:chgData name="이종우" userId="d535b7ba-12f5-41fe-87f9-dd98af7856b9" providerId="ADAL" clId="{CC1AF4C9-B1A6-4A63-8640-014EDCCF1F77}" dt="2021-12-28T16:19:39.674" v="1435" actId="14100"/>
          <ac:cxnSpMkLst>
            <pc:docMk/>
            <pc:sldMk cId="254791151" sldId="273"/>
            <ac:cxnSpMk id="8" creationId="{4006AF8B-55A0-454C-8E0E-64781199064E}"/>
          </ac:cxnSpMkLst>
        </pc:cxnChg>
      </pc:sldChg>
      <pc:sldChg chg="addSp delSp modSp add mod">
        <pc:chgData name="이종우" userId="d535b7ba-12f5-41fe-87f9-dd98af7856b9" providerId="ADAL" clId="{CC1AF4C9-B1A6-4A63-8640-014EDCCF1F77}" dt="2021-12-29T04:11:05.650" v="2420" actId="478"/>
        <pc:sldMkLst>
          <pc:docMk/>
          <pc:sldMk cId="2311425407" sldId="274"/>
        </pc:sldMkLst>
        <pc:spChg chg="mod">
          <ac:chgData name="이종우" userId="d535b7ba-12f5-41fe-87f9-dd98af7856b9" providerId="ADAL" clId="{CC1AF4C9-B1A6-4A63-8640-014EDCCF1F77}" dt="2021-12-28T16:24:06.963" v="1658" actId="20577"/>
          <ac:spMkLst>
            <pc:docMk/>
            <pc:sldMk cId="2311425407" sldId="274"/>
            <ac:spMk id="2" creationId="{AA6503AD-44CE-406B-B9B7-1BE01B720C3D}"/>
          </ac:spMkLst>
        </pc:spChg>
        <pc:spChg chg="add del mod">
          <ac:chgData name="이종우" userId="d535b7ba-12f5-41fe-87f9-dd98af7856b9" providerId="ADAL" clId="{CC1AF4C9-B1A6-4A63-8640-014EDCCF1F77}" dt="2021-12-28T16:23:42.020" v="1606"/>
          <ac:spMkLst>
            <pc:docMk/>
            <pc:sldMk cId="2311425407" sldId="274"/>
            <ac:spMk id="3" creationId="{044A2931-6AC5-4B2E-AF1D-FF5C1A1F7CE6}"/>
          </ac:spMkLst>
        </pc:spChg>
        <pc:spChg chg="del">
          <ac:chgData name="이종우" userId="d535b7ba-12f5-41fe-87f9-dd98af7856b9" providerId="ADAL" clId="{CC1AF4C9-B1A6-4A63-8640-014EDCCF1F77}" dt="2021-12-28T16:23:01.973" v="1583" actId="478"/>
          <ac:spMkLst>
            <pc:docMk/>
            <pc:sldMk cId="2311425407" sldId="274"/>
            <ac:spMk id="5" creationId="{2EFD562E-290E-4935-BAF4-A88FC172C023}"/>
          </ac:spMkLst>
        </pc:spChg>
        <pc:spChg chg="add del mod">
          <ac:chgData name="이종우" userId="d535b7ba-12f5-41fe-87f9-dd98af7856b9" providerId="ADAL" clId="{CC1AF4C9-B1A6-4A63-8640-014EDCCF1F77}" dt="2021-12-28T16:24:08.757" v="1659" actId="478"/>
          <ac:spMkLst>
            <pc:docMk/>
            <pc:sldMk cId="2311425407" sldId="274"/>
            <ac:spMk id="6" creationId="{E7D56AA0-077C-4ABA-8667-8DAE7F6FA227}"/>
          </ac:spMkLst>
        </pc:spChg>
        <pc:spChg chg="del">
          <ac:chgData name="이종우" userId="d535b7ba-12f5-41fe-87f9-dd98af7856b9" providerId="ADAL" clId="{CC1AF4C9-B1A6-4A63-8640-014EDCCF1F77}" dt="2021-12-29T04:11:05.650" v="2420" actId="478"/>
          <ac:spMkLst>
            <pc:docMk/>
            <pc:sldMk cId="2311425407" sldId="274"/>
            <ac:spMk id="7" creationId="{983A021A-0CA7-4EE2-8B50-CFAA92BE8208}"/>
          </ac:spMkLst>
        </pc:spChg>
        <pc:spChg chg="add mod">
          <ac:chgData name="이종우" userId="d535b7ba-12f5-41fe-87f9-dd98af7856b9" providerId="ADAL" clId="{CC1AF4C9-B1A6-4A63-8640-014EDCCF1F77}" dt="2021-12-28T16:27:49.932" v="1813" actId="1035"/>
          <ac:spMkLst>
            <pc:docMk/>
            <pc:sldMk cId="2311425407" sldId="274"/>
            <ac:spMk id="10" creationId="{FD24E804-3A9F-47E0-A97F-A64C8815A717}"/>
          </ac:spMkLst>
        </pc:spChg>
        <pc:spChg chg="add mod">
          <ac:chgData name="이종우" userId="d535b7ba-12f5-41fe-87f9-dd98af7856b9" providerId="ADAL" clId="{CC1AF4C9-B1A6-4A63-8640-014EDCCF1F77}" dt="2021-12-28T16:27:46.536" v="1809" actId="1035"/>
          <ac:spMkLst>
            <pc:docMk/>
            <pc:sldMk cId="2311425407" sldId="274"/>
            <ac:spMk id="17" creationId="{18CD045F-34C4-45D2-A695-1E1A2876719B}"/>
          </ac:spMkLst>
        </pc:spChg>
        <pc:spChg chg="add mod">
          <ac:chgData name="이종우" userId="d535b7ba-12f5-41fe-87f9-dd98af7856b9" providerId="ADAL" clId="{CC1AF4C9-B1A6-4A63-8640-014EDCCF1F77}" dt="2021-12-28T16:27:46.536" v="1809" actId="1035"/>
          <ac:spMkLst>
            <pc:docMk/>
            <pc:sldMk cId="2311425407" sldId="274"/>
            <ac:spMk id="24" creationId="{A9E30AA8-7CC6-447D-B43D-3E2B74770F17}"/>
          </ac:spMkLst>
        </pc:spChg>
        <pc:spChg chg="add mod">
          <ac:chgData name="이종우" userId="d535b7ba-12f5-41fe-87f9-dd98af7856b9" providerId="ADAL" clId="{CC1AF4C9-B1A6-4A63-8640-014EDCCF1F77}" dt="2021-12-28T16:28:31.266" v="1822" actId="1076"/>
          <ac:spMkLst>
            <pc:docMk/>
            <pc:sldMk cId="2311425407" sldId="274"/>
            <ac:spMk id="27" creationId="{DD1CD2FF-2BB2-4088-B7DA-6D0E6AC980B2}"/>
          </ac:spMkLst>
        </pc:spChg>
        <pc:picChg chg="del">
          <ac:chgData name="이종우" userId="d535b7ba-12f5-41fe-87f9-dd98af7856b9" providerId="ADAL" clId="{CC1AF4C9-B1A6-4A63-8640-014EDCCF1F77}" dt="2021-12-28T16:23:01.973" v="1583" actId="478"/>
          <ac:picMkLst>
            <pc:docMk/>
            <pc:sldMk cId="2311425407" sldId="274"/>
            <ac:picMk id="4" creationId="{A57EA6C3-5E7E-407A-8DDD-1F329C3832D0}"/>
          </ac:picMkLst>
        </pc:picChg>
        <pc:picChg chg="add mod">
          <ac:chgData name="이종우" userId="d535b7ba-12f5-41fe-87f9-dd98af7856b9" providerId="ADAL" clId="{CC1AF4C9-B1A6-4A63-8640-014EDCCF1F77}" dt="2021-12-28T16:27:48.253" v="1811" actId="1035"/>
          <ac:picMkLst>
            <pc:docMk/>
            <pc:sldMk cId="2311425407" sldId="274"/>
            <ac:picMk id="9" creationId="{2898970D-1CD5-4139-83A6-B5C48F4919D9}"/>
          </ac:picMkLst>
        </pc:picChg>
        <pc:picChg chg="add mod">
          <ac:chgData name="이종우" userId="d535b7ba-12f5-41fe-87f9-dd98af7856b9" providerId="ADAL" clId="{CC1AF4C9-B1A6-4A63-8640-014EDCCF1F77}" dt="2021-12-28T16:28:04.291" v="1816" actId="1076"/>
          <ac:picMkLst>
            <pc:docMk/>
            <pc:sldMk cId="2311425407" sldId="274"/>
            <ac:picMk id="8194" creationId="{F9C3C8D6-612D-414F-AAC7-3BDE1B9889E0}"/>
          </ac:picMkLst>
        </pc:picChg>
        <pc:cxnChg chg="add mod">
          <ac:chgData name="이종우" userId="d535b7ba-12f5-41fe-87f9-dd98af7856b9" providerId="ADAL" clId="{CC1AF4C9-B1A6-4A63-8640-014EDCCF1F77}" dt="2021-12-28T16:27:46.536" v="1809" actId="1035"/>
          <ac:cxnSpMkLst>
            <pc:docMk/>
            <pc:sldMk cId="2311425407" sldId="274"/>
            <ac:cxnSpMk id="11" creationId="{EB315D19-8D73-4F9B-ABB1-B0B89C13AEE5}"/>
          </ac:cxnSpMkLst>
        </pc:cxnChg>
      </pc:sldChg>
      <pc:sldChg chg="addSp delSp modSp add mod">
        <pc:chgData name="이종우" userId="d535b7ba-12f5-41fe-87f9-dd98af7856b9" providerId="ADAL" clId="{CC1AF4C9-B1A6-4A63-8640-014EDCCF1F77}" dt="2021-12-29T04:11:12.609" v="2421" actId="478"/>
        <pc:sldMkLst>
          <pc:docMk/>
          <pc:sldMk cId="1038537902" sldId="275"/>
        </pc:sldMkLst>
        <pc:spChg chg="mod">
          <ac:chgData name="이종우" userId="d535b7ba-12f5-41fe-87f9-dd98af7856b9" providerId="ADAL" clId="{CC1AF4C9-B1A6-4A63-8640-014EDCCF1F77}" dt="2021-12-28T16:29:15.823" v="1829" actId="20577"/>
          <ac:spMkLst>
            <pc:docMk/>
            <pc:sldMk cId="1038537902" sldId="275"/>
            <ac:spMk id="2" creationId="{AA6503AD-44CE-406B-B9B7-1BE01B720C3D}"/>
          </ac:spMkLst>
        </pc:spChg>
        <pc:spChg chg="del">
          <ac:chgData name="이종우" userId="d535b7ba-12f5-41fe-87f9-dd98af7856b9" providerId="ADAL" clId="{CC1AF4C9-B1A6-4A63-8640-014EDCCF1F77}" dt="2021-12-29T04:11:12.609" v="2421" actId="478"/>
          <ac:spMkLst>
            <pc:docMk/>
            <pc:sldMk cId="1038537902" sldId="275"/>
            <ac:spMk id="7" creationId="{983A021A-0CA7-4EE2-8B50-CFAA92BE8208}"/>
          </ac:spMkLst>
        </pc:spChg>
        <pc:spChg chg="del">
          <ac:chgData name="이종우" userId="d535b7ba-12f5-41fe-87f9-dd98af7856b9" providerId="ADAL" clId="{CC1AF4C9-B1A6-4A63-8640-014EDCCF1F77}" dt="2021-12-28T16:29:17.497" v="1830" actId="478"/>
          <ac:spMkLst>
            <pc:docMk/>
            <pc:sldMk cId="1038537902" sldId="275"/>
            <ac:spMk id="10" creationId="{FD24E804-3A9F-47E0-A97F-A64C8815A717}"/>
          </ac:spMkLst>
        </pc:spChg>
        <pc:spChg chg="add mod">
          <ac:chgData name="이종우" userId="d535b7ba-12f5-41fe-87f9-dd98af7856b9" providerId="ADAL" clId="{CC1AF4C9-B1A6-4A63-8640-014EDCCF1F77}" dt="2021-12-28T16:38:41.083" v="2297" actId="1076"/>
          <ac:spMkLst>
            <pc:docMk/>
            <pc:sldMk cId="1038537902" sldId="275"/>
            <ac:spMk id="12" creationId="{1AD8F5F2-B71D-46B2-91BD-7C1AFB6F5CD0}"/>
          </ac:spMkLst>
        </pc:spChg>
        <pc:spChg chg="add mod">
          <ac:chgData name="이종우" userId="d535b7ba-12f5-41fe-87f9-dd98af7856b9" providerId="ADAL" clId="{CC1AF4C9-B1A6-4A63-8640-014EDCCF1F77}" dt="2021-12-28T16:38:30.945" v="2294" actId="20577"/>
          <ac:spMkLst>
            <pc:docMk/>
            <pc:sldMk cId="1038537902" sldId="275"/>
            <ac:spMk id="14" creationId="{FA9FB4BB-769B-4AC7-B2EE-9780B243D7C2}"/>
          </ac:spMkLst>
        </pc:spChg>
        <pc:spChg chg="add mod">
          <ac:chgData name="이종우" userId="d535b7ba-12f5-41fe-87f9-dd98af7856b9" providerId="ADAL" clId="{CC1AF4C9-B1A6-4A63-8640-014EDCCF1F77}" dt="2021-12-28T16:38:27.450" v="2280" actId="1076"/>
          <ac:spMkLst>
            <pc:docMk/>
            <pc:sldMk cId="1038537902" sldId="275"/>
            <ac:spMk id="16" creationId="{BE7B1EFF-ADB2-4CB6-94E8-1C5A37512719}"/>
          </ac:spMkLst>
        </pc:spChg>
        <pc:spChg chg="del">
          <ac:chgData name="이종우" userId="d535b7ba-12f5-41fe-87f9-dd98af7856b9" providerId="ADAL" clId="{CC1AF4C9-B1A6-4A63-8640-014EDCCF1F77}" dt="2021-12-28T16:29:17.497" v="1830" actId="478"/>
          <ac:spMkLst>
            <pc:docMk/>
            <pc:sldMk cId="1038537902" sldId="275"/>
            <ac:spMk id="17" creationId="{18CD045F-34C4-45D2-A695-1E1A2876719B}"/>
          </ac:spMkLst>
        </pc:spChg>
        <pc:spChg chg="add mod">
          <ac:chgData name="이종우" userId="d535b7ba-12f5-41fe-87f9-dd98af7856b9" providerId="ADAL" clId="{CC1AF4C9-B1A6-4A63-8640-014EDCCF1F77}" dt="2021-12-28T16:38:24.502" v="2279" actId="1076"/>
          <ac:spMkLst>
            <pc:docMk/>
            <pc:sldMk cId="1038537902" sldId="275"/>
            <ac:spMk id="18" creationId="{D5FEB72B-5429-48C7-9B84-BE46E08DFBBE}"/>
          </ac:spMkLst>
        </pc:spChg>
        <pc:spChg chg="del">
          <ac:chgData name="이종우" userId="d535b7ba-12f5-41fe-87f9-dd98af7856b9" providerId="ADAL" clId="{CC1AF4C9-B1A6-4A63-8640-014EDCCF1F77}" dt="2021-12-28T16:29:17.497" v="1830" actId="478"/>
          <ac:spMkLst>
            <pc:docMk/>
            <pc:sldMk cId="1038537902" sldId="275"/>
            <ac:spMk id="24" creationId="{A9E30AA8-7CC6-447D-B43D-3E2B74770F17}"/>
          </ac:spMkLst>
        </pc:spChg>
        <pc:spChg chg="del">
          <ac:chgData name="이종우" userId="d535b7ba-12f5-41fe-87f9-dd98af7856b9" providerId="ADAL" clId="{CC1AF4C9-B1A6-4A63-8640-014EDCCF1F77}" dt="2021-12-28T16:29:17.497" v="1830" actId="478"/>
          <ac:spMkLst>
            <pc:docMk/>
            <pc:sldMk cId="1038537902" sldId="275"/>
            <ac:spMk id="27" creationId="{DD1CD2FF-2BB2-4088-B7DA-6D0E6AC980B2}"/>
          </ac:spMkLst>
        </pc:spChg>
        <pc:picChg chg="add mod">
          <ac:chgData name="이종우" userId="d535b7ba-12f5-41fe-87f9-dd98af7856b9" providerId="ADAL" clId="{CC1AF4C9-B1A6-4A63-8640-014EDCCF1F77}" dt="2021-12-28T16:35:36.540" v="2023" actId="1076"/>
          <ac:picMkLst>
            <pc:docMk/>
            <pc:sldMk cId="1038537902" sldId="275"/>
            <ac:picMk id="4" creationId="{3E79BFF7-1AB4-4494-A83F-81D9BAEDB87C}"/>
          </ac:picMkLst>
        </pc:picChg>
        <pc:picChg chg="del">
          <ac:chgData name="이종우" userId="d535b7ba-12f5-41fe-87f9-dd98af7856b9" providerId="ADAL" clId="{CC1AF4C9-B1A6-4A63-8640-014EDCCF1F77}" dt="2021-12-28T16:29:17.497" v="1830" actId="478"/>
          <ac:picMkLst>
            <pc:docMk/>
            <pc:sldMk cId="1038537902" sldId="275"/>
            <ac:picMk id="9" creationId="{2898970D-1CD5-4139-83A6-B5C48F4919D9}"/>
          </ac:picMkLst>
        </pc:picChg>
        <pc:picChg chg="del">
          <ac:chgData name="이종우" userId="d535b7ba-12f5-41fe-87f9-dd98af7856b9" providerId="ADAL" clId="{CC1AF4C9-B1A6-4A63-8640-014EDCCF1F77}" dt="2021-12-28T16:29:17.497" v="1830" actId="478"/>
          <ac:picMkLst>
            <pc:docMk/>
            <pc:sldMk cId="1038537902" sldId="275"/>
            <ac:picMk id="8194" creationId="{F9C3C8D6-612D-414F-AAC7-3BDE1B9889E0}"/>
          </ac:picMkLst>
        </pc:picChg>
        <pc:cxnChg chg="del">
          <ac:chgData name="이종우" userId="d535b7ba-12f5-41fe-87f9-dd98af7856b9" providerId="ADAL" clId="{CC1AF4C9-B1A6-4A63-8640-014EDCCF1F77}" dt="2021-12-28T16:29:17.497" v="1830" actId="478"/>
          <ac:cxnSpMkLst>
            <pc:docMk/>
            <pc:sldMk cId="1038537902" sldId="275"/>
            <ac:cxnSpMk id="11" creationId="{EB315D19-8D73-4F9B-ABB1-B0B89C13AEE5}"/>
          </ac:cxnSpMkLst>
        </pc:cxnChg>
      </pc:sldChg>
      <pc:sldChg chg="addSp modSp new mod">
        <pc:chgData name="이종우" userId="d535b7ba-12f5-41fe-87f9-dd98af7856b9" providerId="ADAL" clId="{CC1AF4C9-B1A6-4A63-8640-014EDCCF1F77}" dt="2021-12-29T04:21:19.441" v="2706" actId="20577"/>
        <pc:sldMkLst>
          <pc:docMk/>
          <pc:sldMk cId="1631494638" sldId="276"/>
        </pc:sldMkLst>
        <pc:spChg chg="mod">
          <ac:chgData name="이종우" userId="d535b7ba-12f5-41fe-87f9-dd98af7856b9" providerId="ADAL" clId="{CC1AF4C9-B1A6-4A63-8640-014EDCCF1F77}" dt="2021-12-29T04:11:37.650" v="2439" actId="404"/>
          <ac:spMkLst>
            <pc:docMk/>
            <pc:sldMk cId="1631494638" sldId="276"/>
            <ac:spMk id="2" creationId="{F9B60F27-E71A-4A93-9972-E8EED006F39F}"/>
          </ac:spMkLst>
        </pc:spChg>
        <pc:spChg chg="add mod">
          <ac:chgData name="이종우" userId="d535b7ba-12f5-41fe-87f9-dd98af7856b9" providerId="ADAL" clId="{CC1AF4C9-B1A6-4A63-8640-014EDCCF1F77}" dt="2021-12-29T04:21:19.441" v="2706" actId="20577"/>
          <ac:spMkLst>
            <pc:docMk/>
            <pc:sldMk cId="1631494638" sldId="276"/>
            <ac:spMk id="3" creationId="{B1EB0722-692C-4191-B4EA-3CC96F2A000D}"/>
          </ac:spMkLst>
        </pc:spChg>
        <pc:picChg chg="add mod">
          <ac:chgData name="이종우" userId="d535b7ba-12f5-41fe-87f9-dd98af7856b9" providerId="ADAL" clId="{CC1AF4C9-B1A6-4A63-8640-014EDCCF1F77}" dt="2021-12-29T04:11:42.376" v="2441"/>
          <ac:picMkLst>
            <pc:docMk/>
            <pc:sldMk cId="1631494638" sldId="276"/>
            <ac:picMk id="4" creationId="{2660E3D0-83CA-428F-BCD0-B944B008636E}"/>
          </ac:picMkLst>
        </pc:picChg>
      </pc:sldChg>
      <pc:sldChg chg="addSp modSp add mod">
        <pc:chgData name="이종우" userId="d535b7ba-12f5-41fe-87f9-dd98af7856b9" providerId="ADAL" clId="{CC1AF4C9-B1A6-4A63-8640-014EDCCF1F77}" dt="2021-12-29T04:23:55.181" v="2719" actId="1076"/>
        <pc:sldMkLst>
          <pc:docMk/>
          <pc:sldMk cId="3937728229" sldId="277"/>
        </pc:sldMkLst>
        <pc:spChg chg="mod">
          <ac:chgData name="이종우" userId="d535b7ba-12f5-41fe-87f9-dd98af7856b9" providerId="ADAL" clId="{CC1AF4C9-B1A6-4A63-8640-014EDCCF1F77}" dt="2021-12-29T04:12:21.765" v="2454" actId="404"/>
          <ac:spMkLst>
            <pc:docMk/>
            <pc:sldMk cId="3937728229" sldId="277"/>
            <ac:spMk id="2" creationId="{F9B60F27-E71A-4A93-9972-E8EED006F39F}"/>
          </ac:spMkLst>
        </pc:spChg>
        <pc:spChg chg="add mod">
          <ac:chgData name="이종우" userId="d535b7ba-12f5-41fe-87f9-dd98af7856b9" providerId="ADAL" clId="{CC1AF4C9-B1A6-4A63-8640-014EDCCF1F77}" dt="2021-12-29T04:21:26.239" v="2710" actId="20577"/>
          <ac:spMkLst>
            <pc:docMk/>
            <pc:sldMk cId="3937728229" sldId="277"/>
            <ac:spMk id="3" creationId="{01AB4F5D-05D3-41F0-90CD-3FA1E76D7352}"/>
          </ac:spMkLst>
        </pc:spChg>
        <pc:picChg chg="add mod">
          <ac:chgData name="이종우" userId="d535b7ba-12f5-41fe-87f9-dd98af7856b9" providerId="ADAL" clId="{CC1AF4C9-B1A6-4A63-8640-014EDCCF1F77}" dt="2021-12-29T04:23:55.181" v="2719" actId="1076"/>
          <ac:picMkLst>
            <pc:docMk/>
            <pc:sldMk cId="3937728229" sldId="277"/>
            <ac:picMk id="4" creationId="{D5CADD99-414E-4557-B303-625633EF27B9}"/>
          </ac:picMkLst>
        </pc:picChg>
      </pc:sldChg>
      <pc:sldChg chg="addSp delSp modSp add mod">
        <pc:chgData name="이종우" userId="d535b7ba-12f5-41fe-87f9-dd98af7856b9" providerId="ADAL" clId="{CC1AF4C9-B1A6-4A63-8640-014EDCCF1F77}" dt="2021-12-29T04:16:43.622" v="2616" actId="20577"/>
        <pc:sldMkLst>
          <pc:docMk/>
          <pc:sldMk cId="1263846959" sldId="278"/>
        </pc:sldMkLst>
        <pc:spChg chg="mod">
          <ac:chgData name="이종우" userId="d535b7ba-12f5-41fe-87f9-dd98af7856b9" providerId="ADAL" clId="{CC1AF4C9-B1A6-4A63-8640-014EDCCF1F77}" dt="2021-12-29T04:14:24.599" v="2539" actId="255"/>
          <ac:spMkLst>
            <pc:docMk/>
            <pc:sldMk cId="1263846959" sldId="278"/>
            <ac:spMk id="2" creationId="{F9B60F27-E71A-4A93-9972-E8EED006F39F}"/>
          </ac:spMkLst>
        </pc:spChg>
        <pc:spChg chg="add mod">
          <ac:chgData name="이종우" userId="d535b7ba-12f5-41fe-87f9-dd98af7856b9" providerId="ADAL" clId="{CC1AF4C9-B1A6-4A63-8640-014EDCCF1F77}" dt="2021-12-29T04:16:41.596" v="2614" actId="20577"/>
          <ac:spMkLst>
            <pc:docMk/>
            <pc:sldMk cId="1263846959" sldId="278"/>
            <ac:spMk id="3" creationId="{2C5D77D7-1CE7-4E55-A8C5-A993BF190AD9}"/>
          </ac:spMkLst>
        </pc:spChg>
        <pc:spChg chg="add mod">
          <ac:chgData name="이종우" userId="d535b7ba-12f5-41fe-87f9-dd98af7856b9" providerId="ADAL" clId="{CC1AF4C9-B1A6-4A63-8640-014EDCCF1F77}" dt="2021-12-29T04:16:43.622" v="2616" actId="20577"/>
          <ac:spMkLst>
            <pc:docMk/>
            <pc:sldMk cId="1263846959" sldId="278"/>
            <ac:spMk id="7" creationId="{12BF9446-3E65-484C-87F4-A24EADDE67BB}"/>
          </ac:spMkLst>
        </pc:spChg>
        <pc:spChg chg="add del mod">
          <ac:chgData name="이종우" userId="d535b7ba-12f5-41fe-87f9-dd98af7856b9" providerId="ADAL" clId="{CC1AF4C9-B1A6-4A63-8640-014EDCCF1F77}" dt="2021-12-29T04:13:08.687" v="2466" actId="478"/>
          <ac:spMkLst>
            <pc:docMk/>
            <pc:sldMk cId="1263846959" sldId="278"/>
            <ac:spMk id="8" creationId="{D373C698-B16D-4EF5-A1B8-8E0E348097D2}"/>
          </ac:spMkLst>
        </pc:spChg>
        <pc:spChg chg="add mod">
          <ac:chgData name="이종우" userId="d535b7ba-12f5-41fe-87f9-dd98af7856b9" providerId="ADAL" clId="{CC1AF4C9-B1A6-4A63-8640-014EDCCF1F77}" dt="2021-12-29T04:13:41.699" v="2482" actId="571"/>
          <ac:spMkLst>
            <pc:docMk/>
            <pc:sldMk cId="1263846959" sldId="278"/>
            <ac:spMk id="9" creationId="{4554D597-4303-4FCC-9BC2-511A69B5FFF1}"/>
          </ac:spMkLst>
        </pc:spChg>
        <pc:spChg chg="add mod">
          <ac:chgData name="이종우" userId="d535b7ba-12f5-41fe-87f9-dd98af7856b9" providerId="ADAL" clId="{CC1AF4C9-B1A6-4A63-8640-014EDCCF1F77}" dt="2021-12-29T04:13:41.699" v="2482" actId="571"/>
          <ac:spMkLst>
            <pc:docMk/>
            <pc:sldMk cId="1263846959" sldId="278"/>
            <ac:spMk id="10" creationId="{7E06B4F9-2374-40BF-B0A9-4FD7367B0F2E}"/>
          </ac:spMkLst>
        </pc:spChg>
        <pc:spChg chg="add del mod">
          <ac:chgData name="이종우" userId="d535b7ba-12f5-41fe-87f9-dd98af7856b9" providerId="ADAL" clId="{CC1AF4C9-B1A6-4A63-8640-014EDCCF1F77}" dt="2021-12-29T04:14:26.789" v="2540" actId="478"/>
          <ac:spMkLst>
            <pc:docMk/>
            <pc:sldMk cId="1263846959" sldId="278"/>
            <ac:spMk id="12" creationId="{F3E3DA9A-C335-40CD-BBD2-2FEF141E2C57}"/>
          </ac:spMkLst>
        </pc:spChg>
        <pc:picChg chg="add mod">
          <ac:chgData name="이종우" userId="d535b7ba-12f5-41fe-87f9-dd98af7856b9" providerId="ADAL" clId="{CC1AF4C9-B1A6-4A63-8640-014EDCCF1F77}" dt="2021-12-29T04:15:09.234" v="2558" actId="1076"/>
          <ac:picMkLst>
            <pc:docMk/>
            <pc:sldMk cId="1263846959" sldId="278"/>
            <ac:picMk id="4" creationId="{A8D1A04A-561C-434E-8D05-F406A04803AD}"/>
          </ac:picMkLst>
        </pc:picChg>
        <pc:picChg chg="add del mod">
          <ac:chgData name="이종우" userId="d535b7ba-12f5-41fe-87f9-dd98af7856b9" providerId="ADAL" clId="{CC1AF4C9-B1A6-4A63-8640-014EDCCF1F77}" dt="2021-12-29T04:13:08.687" v="2466" actId="478"/>
          <ac:picMkLst>
            <pc:docMk/>
            <pc:sldMk cId="1263846959" sldId="278"/>
            <ac:picMk id="5" creationId="{F0C2528F-5C36-4954-AF6F-12E3FE026820}"/>
          </ac:picMkLst>
        </pc:picChg>
        <pc:picChg chg="add del mod">
          <ac:chgData name="이종우" userId="d535b7ba-12f5-41fe-87f9-dd98af7856b9" providerId="ADAL" clId="{CC1AF4C9-B1A6-4A63-8640-014EDCCF1F77}" dt="2021-12-29T04:13:08.687" v="2466" actId="478"/>
          <ac:picMkLst>
            <pc:docMk/>
            <pc:sldMk cId="1263846959" sldId="278"/>
            <ac:picMk id="6" creationId="{B123C516-CC0E-4BDD-A475-4D6F806A9E78}"/>
          </ac:picMkLst>
        </pc:picChg>
      </pc:sldChg>
      <pc:sldChg chg="add del">
        <pc:chgData name="이종우" userId="d535b7ba-12f5-41fe-87f9-dd98af7856b9" providerId="ADAL" clId="{CC1AF4C9-B1A6-4A63-8640-014EDCCF1F77}" dt="2021-12-29T04:15:29.926" v="2589" actId="47"/>
        <pc:sldMkLst>
          <pc:docMk/>
          <pc:sldMk cId="14979160" sldId="279"/>
        </pc:sldMkLst>
      </pc:sldChg>
      <pc:sldChg chg="addSp modSp add mod">
        <pc:chgData name="이종우" userId="d535b7ba-12f5-41fe-87f9-dd98af7856b9" providerId="ADAL" clId="{CC1AF4C9-B1A6-4A63-8640-014EDCCF1F77}" dt="2021-12-29T04:18:32.693" v="2665"/>
        <pc:sldMkLst>
          <pc:docMk/>
          <pc:sldMk cId="1115726733" sldId="280"/>
        </pc:sldMkLst>
        <pc:spChg chg="mod">
          <ac:chgData name="이종우" userId="d535b7ba-12f5-41fe-87f9-dd98af7856b9" providerId="ADAL" clId="{CC1AF4C9-B1A6-4A63-8640-014EDCCF1F77}" dt="2021-12-29T04:15:36.640" v="2602" actId="20577"/>
          <ac:spMkLst>
            <pc:docMk/>
            <pc:sldMk cId="1115726733" sldId="280"/>
            <ac:spMk id="2" creationId="{F9B60F27-E71A-4A93-9972-E8EED006F39F}"/>
          </ac:spMkLst>
        </pc:spChg>
        <pc:spChg chg="add mod">
          <ac:chgData name="이종우" userId="d535b7ba-12f5-41fe-87f9-dd98af7856b9" providerId="ADAL" clId="{CC1AF4C9-B1A6-4A63-8640-014EDCCF1F77}" dt="2021-12-29T04:16:24.637" v="2608" actId="27636"/>
          <ac:spMkLst>
            <pc:docMk/>
            <pc:sldMk cId="1115726733" sldId="280"/>
            <ac:spMk id="3" creationId="{792C8344-986D-43DF-A8D5-7885AAF48BAF}"/>
          </ac:spMkLst>
        </pc:spChg>
        <pc:spChg chg="add mod">
          <ac:chgData name="이종우" userId="d535b7ba-12f5-41fe-87f9-dd98af7856b9" providerId="ADAL" clId="{CC1AF4C9-B1A6-4A63-8640-014EDCCF1F77}" dt="2021-12-29T04:16:17.814" v="2607"/>
          <ac:spMkLst>
            <pc:docMk/>
            <pc:sldMk cId="1115726733" sldId="280"/>
            <ac:spMk id="5" creationId="{790B5F2C-2684-405A-9494-E1B198F3BB74}"/>
          </ac:spMkLst>
        </pc:spChg>
        <pc:spChg chg="add mod">
          <ac:chgData name="이종우" userId="d535b7ba-12f5-41fe-87f9-dd98af7856b9" providerId="ADAL" clId="{CC1AF4C9-B1A6-4A63-8640-014EDCCF1F77}" dt="2021-12-29T04:18:32.693" v="2665"/>
          <ac:spMkLst>
            <pc:docMk/>
            <pc:sldMk cId="1115726733" sldId="280"/>
            <ac:spMk id="6" creationId="{B14F25DF-0783-4281-A563-3E4B38FC61DD}"/>
          </ac:spMkLst>
        </pc:spChg>
        <pc:picChg chg="add mod">
          <ac:chgData name="이종우" userId="d535b7ba-12f5-41fe-87f9-dd98af7856b9" providerId="ADAL" clId="{CC1AF4C9-B1A6-4A63-8640-014EDCCF1F77}" dt="2021-12-29T04:16:17.814" v="2607"/>
          <ac:picMkLst>
            <pc:docMk/>
            <pc:sldMk cId="1115726733" sldId="280"/>
            <ac:picMk id="4" creationId="{D84FA661-EE9D-4B7A-929D-61D665676721}"/>
          </ac:picMkLst>
        </pc:picChg>
      </pc:sldChg>
      <pc:sldChg chg="addSp delSp modSp add mod">
        <pc:chgData name="이종우" userId="d535b7ba-12f5-41fe-87f9-dd98af7856b9" providerId="ADAL" clId="{CC1AF4C9-B1A6-4A63-8640-014EDCCF1F77}" dt="2021-12-29T04:22:49.736" v="2718" actId="1076"/>
        <pc:sldMkLst>
          <pc:docMk/>
          <pc:sldMk cId="581782770" sldId="281"/>
        </pc:sldMkLst>
        <pc:spChg chg="mod">
          <ac:chgData name="이종우" userId="d535b7ba-12f5-41fe-87f9-dd98af7856b9" providerId="ADAL" clId="{CC1AF4C9-B1A6-4A63-8640-014EDCCF1F77}" dt="2021-12-29T04:15:27.073" v="2587" actId="255"/>
          <ac:spMkLst>
            <pc:docMk/>
            <pc:sldMk cId="581782770" sldId="281"/>
            <ac:spMk id="2" creationId="{F9B60F27-E71A-4A93-9972-E8EED006F39F}"/>
          </ac:spMkLst>
        </pc:spChg>
        <pc:spChg chg="del">
          <ac:chgData name="이종우" userId="d535b7ba-12f5-41fe-87f9-dd98af7856b9" providerId="ADAL" clId="{CC1AF4C9-B1A6-4A63-8640-014EDCCF1F77}" dt="2021-12-29T04:13:05.645" v="2464" actId="478"/>
          <ac:spMkLst>
            <pc:docMk/>
            <pc:sldMk cId="581782770" sldId="281"/>
            <ac:spMk id="3" creationId="{2C5D77D7-1CE7-4E55-A8C5-A993BF190AD9}"/>
          </ac:spMkLst>
        </pc:spChg>
        <pc:spChg chg="del">
          <ac:chgData name="이종우" userId="d535b7ba-12f5-41fe-87f9-dd98af7856b9" providerId="ADAL" clId="{CC1AF4C9-B1A6-4A63-8640-014EDCCF1F77}" dt="2021-12-29T04:13:06.570" v="2465" actId="478"/>
          <ac:spMkLst>
            <pc:docMk/>
            <pc:sldMk cId="581782770" sldId="281"/>
            <ac:spMk id="7" creationId="{12BF9446-3E65-484C-87F4-A24EADDE67BB}"/>
          </ac:spMkLst>
        </pc:spChg>
        <pc:spChg chg="mod">
          <ac:chgData name="이종우" userId="d535b7ba-12f5-41fe-87f9-dd98af7856b9" providerId="ADAL" clId="{CC1AF4C9-B1A6-4A63-8640-014EDCCF1F77}" dt="2021-12-29T04:16:38.819" v="2612" actId="20577"/>
          <ac:spMkLst>
            <pc:docMk/>
            <pc:sldMk cId="581782770" sldId="281"/>
            <ac:spMk id="8" creationId="{D373C698-B16D-4EF5-A1B8-8E0E348097D2}"/>
          </ac:spMkLst>
        </pc:spChg>
        <pc:picChg chg="del">
          <ac:chgData name="이종우" userId="d535b7ba-12f5-41fe-87f9-dd98af7856b9" providerId="ADAL" clId="{CC1AF4C9-B1A6-4A63-8640-014EDCCF1F77}" dt="2021-12-29T04:13:05.645" v="2464" actId="478"/>
          <ac:picMkLst>
            <pc:docMk/>
            <pc:sldMk cId="581782770" sldId="281"/>
            <ac:picMk id="4" creationId="{A8D1A04A-561C-434E-8D05-F406A04803AD}"/>
          </ac:picMkLst>
        </pc:picChg>
        <pc:picChg chg="del">
          <ac:chgData name="이종우" userId="d535b7ba-12f5-41fe-87f9-dd98af7856b9" providerId="ADAL" clId="{CC1AF4C9-B1A6-4A63-8640-014EDCCF1F77}" dt="2021-12-29T04:13:05.645" v="2464" actId="478"/>
          <ac:picMkLst>
            <pc:docMk/>
            <pc:sldMk cId="581782770" sldId="281"/>
            <ac:picMk id="5" creationId="{F0C2528F-5C36-4954-AF6F-12E3FE026820}"/>
          </ac:picMkLst>
        </pc:picChg>
        <pc:picChg chg="mod">
          <ac:chgData name="이종우" userId="d535b7ba-12f5-41fe-87f9-dd98af7856b9" providerId="ADAL" clId="{CC1AF4C9-B1A6-4A63-8640-014EDCCF1F77}" dt="2021-12-29T04:22:28.090" v="2713" actId="1076"/>
          <ac:picMkLst>
            <pc:docMk/>
            <pc:sldMk cId="581782770" sldId="281"/>
            <ac:picMk id="6" creationId="{B123C516-CC0E-4BDD-A475-4D6F806A9E78}"/>
          </ac:picMkLst>
        </pc:picChg>
        <pc:picChg chg="add mod">
          <ac:chgData name="이종우" userId="d535b7ba-12f5-41fe-87f9-dd98af7856b9" providerId="ADAL" clId="{CC1AF4C9-B1A6-4A63-8640-014EDCCF1F77}" dt="2021-12-29T04:22:49.736" v="2718" actId="1076"/>
          <ac:picMkLst>
            <pc:docMk/>
            <pc:sldMk cId="581782770" sldId="281"/>
            <ac:picMk id="2050" creationId="{5CBEED06-8319-49E6-A011-CFA5EE11AA44}"/>
          </ac:picMkLst>
        </pc:picChg>
      </pc:sldChg>
      <pc:sldChg chg="addSp modSp add">
        <pc:chgData name="이종우" userId="d535b7ba-12f5-41fe-87f9-dd98af7856b9" providerId="ADAL" clId="{CC1AF4C9-B1A6-4A63-8640-014EDCCF1F77}" dt="2021-12-29T04:18:31.786" v="2664"/>
        <pc:sldMkLst>
          <pc:docMk/>
          <pc:sldMk cId="481266406" sldId="282"/>
        </pc:sldMkLst>
        <pc:spChg chg="add mod">
          <ac:chgData name="이종우" userId="d535b7ba-12f5-41fe-87f9-dd98af7856b9" providerId="ADAL" clId="{CC1AF4C9-B1A6-4A63-8640-014EDCCF1F77}" dt="2021-12-29T04:16:31.403" v="2610"/>
          <ac:spMkLst>
            <pc:docMk/>
            <pc:sldMk cId="481266406" sldId="282"/>
            <ac:spMk id="3" creationId="{61F41380-B6F1-4488-9F9B-0AD03F3FDF6A}"/>
          </ac:spMkLst>
        </pc:spChg>
        <pc:spChg chg="add mod">
          <ac:chgData name="이종우" userId="d535b7ba-12f5-41fe-87f9-dd98af7856b9" providerId="ADAL" clId="{CC1AF4C9-B1A6-4A63-8640-014EDCCF1F77}" dt="2021-12-29T04:18:31.786" v="2664"/>
          <ac:spMkLst>
            <pc:docMk/>
            <pc:sldMk cId="481266406" sldId="282"/>
            <ac:spMk id="7" creationId="{8EC5D907-1490-429C-A22E-E217D97C40D9}"/>
          </ac:spMkLst>
        </pc:spChg>
        <pc:picChg chg="add mod">
          <ac:chgData name="이종우" userId="d535b7ba-12f5-41fe-87f9-dd98af7856b9" providerId="ADAL" clId="{CC1AF4C9-B1A6-4A63-8640-014EDCCF1F77}" dt="2021-12-29T04:16:31.403" v="2610"/>
          <ac:picMkLst>
            <pc:docMk/>
            <pc:sldMk cId="481266406" sldId="282"/>
            <ac:picMk id="4" creationId="{30A0718B-99FE-4EEB-B258-0501C72F17A7}"/>
          </ac:picMkLst>
        </pc:picChg>
        <pc:picChg chg="add mod">
          <ac:chgData name="이종우" userId="d535b7ba-12f5-41fe-87f9-dd98af7856b9" providerId="ADAL" clId="{CC1AF4C9-B1A6-4A63-8640-014EDCCF1F77}" dt="2021-12-29T04:16:31.403" v="2610"/>
          <ac:picMkLst>
            <pc:docMk/>
            <pc:sldMk cId="481266406" sldId="282"/>
            <ac:picMk id="5" creationId="{38D49FA5-2F6B-4523-A709-53757319A51A}"/>
          </ac:picMkLst>
        </pc:picChg>
        <pc:picChg chg="add mod">
          <ac:chgData name="이종우" userId="d535b7ba-12f5-41fe-87f9-dd98af7856b9" providerId="ADAL" clId="{CC1AF4C9-B1A6-4A63-8640-014EDCCF1F77}" dt="2021-12-29T04:16:31.403" v="2610"/>
          <ac:picMkLst>
            <pc:docMk/>
            <pc:sldMk cId="481266406" sldId="282"/>
            <ac:picMk id="6" creationId="{85133ADE-D100-47A8-B478-BDC542C2B184}"/>
          </ac:picMkLst>
        </pc:picChg>
      </pc:sldChg>
      <pc:sldChg chg="addSp delSp modSp add mod">
        <pc:chgData name="이종우" userId="d535b7ba-12f5-41fe-87f9-dd98af7856b9" providerId="ADAL" clId="{CC1AF4C9-B1A6-4A63-8640-014EDCCF1F77}" dt="2021-12-29T04:18:41.161" v="2670" actId="478"/>
        <pc:sldMkLst>
          <pc:docMk/>
          <pc:sldMk cId="610664499" sldId="283"/>
        </pc:sldMkLst>
        <pc:spChg chg="mod">
          <ac:chgData name="이종우" userId="d535b7ba-12f5-41fe-87f9-dd98af7856b9" providerId="ADAL" clId="{CC1AF4C9-B1A6-4A63-8640-014EDCCF1F77}" dt="2021-12-29T04:17:10.699" v="2635" actId="20577"/>
          <ac:spMkLst>
            <pc:docMk/>
            <pc:sldMk cId="610664499" sldId="283"/>
            <ac:spMk id="2" creationId="{F9B60F27-E71A-4A93-9972-E8EED006F39F}"/>
          </ac:spMkLst>
        </pc:spChg>
        <pc:spChg chg="add mod">
          <ac:chgData name="이종우" userId="d535b7ba-12f5-41fe-87f9-dd98af7856b9" providerId="ADAL" clId="{CC1AF4C9-B1A6-4A63-8640-014EDCCF1F77}" dt="2021-12-29T04:17:20.526" v="2640" actId="1076"/>
          <ac:spMkLst>
            <pc:docMk/>
            <pc:sldMk cId="610664499" sldId="283"/>
            <ac:spMk id="3" creationId="{4685A094-369E-471A-9903-93949175A633}"/>
          </ac:spMkLst>
        </pc:spChg>
        <pc:spChg chg="add del mod">
          <ac:chgData name="이종우" userId="d535b7ba-12f5-41fe-87f9-dd98af7856b9" providerId="ADAL" clId="{CC1AF4C9-B1A6-4A63-8640-014EDCCF1F77}" dt="2021-12-29T04:18:41.161" v="2670" actId="478"/>
          <ac:spMkLst>
            <pc:docMk/>
            <pc:sldMk cId="610664499" sldId="283"/>
            <ac:spMk id="5" creationId="{2D1E729D-8F5F-453F-AF6A-0536C5F080C8}"/>
          </ac:spMkLst>
        </pc:spChg>
        <pc:picChg chg="add mod">
          <ac:chgData name="이종우" userId="d535b7ba-12f5-41fe-87f9-dd98af7856b9" providerId="ADAL" clId="{CC1AF4C9-B1A6-4A63-8640-014EDCCF1F77}" dt="2021-12-29T04:17:22.636" v="2641" actId="1076"/>
          <ac:picMkLst>
            <pc:docMk/>
            <pc:sldMk cId="610664499" sldId="283"/>
            <ac:picMk id="4" creationId="{D7EC27BA-DA2C-47FE-896C-65BD8C22689A}"/>
          </ac:picMkLst>
        </pc:picChg>
      </pc:sldChg>
      <pc:sldChg chg="addSp delSp modSp add mod">
        <pc:chgData name="이종우" userId="d535b7ba-12f5-41fe-87f9-dd98af7856b9" providerId="ADAL" clId="{CC1AF4C9-B1A6-4A63-8640-014EDCCF1F77}" dt="2021-12-29T04:18:44.297" v="2671" actId="478"/>
        <pc:sldMkLst>
          <pc:docMk/>
          <pc:sldMk cId="2905602627" sldId="284"/>
        </pc:sldMkLst>
        <pc:spChg chg="mod">
          <ac:chgData name="이종우" userId="d535b7ba-12f5-41fe-87f9-dd98af7856b9" providerId="ADAL" clId="{CC1AF4C9-B1A6-4A63-8640-014EDCCF1F77}" dt="2021-12-29T04:17:50.120" v="2652" actId="20577"/>
          <ac:spMkLst>
            <pc:docMk/>
            <pc:sldMk cId="2905602627" sldId="284"/>
            <ac:spMk id="2" creationId="{F9B60F27-E71A-4A93-9972-E8EED006F39F}"/>
          </ac:spMkLst>
        </pc:spChg>
        <pc:spChg chg="add del mod">
          <ac:chgData name="이종우" userId="d535b7ba-12f5-41fe-87f9-dd98af7856b9" providerId="ADAL" clId="{CC1AF4C9-B1A6-4A63-8640-014EDCCF1F77}" dt="2021-12-29T04:18:44.297" v="2671" actId="478"/>
          <ac:spMkLst>
            <pc:docMk/>
            <pc:sldMk cId="2905602627" sldId="284"/>
            <ac:spMk id="4" creationId="{0EB7B040-F9C5-4F6C-84EB-A4B38D761FD8}"/>
          </ac:spMkLst>
        </pc:spChg>
        <pc:picChg chg="add mod">
          <ac:chgData name="이종우" userId="d535b7ba-12f5-41fe-87f9-dd98af7856b9" providerId="ADAL" clId="{CC1AF4C9-B1A6-4A63-8640-014EDCCF1F77}" dt="2021-12-29T04:17:54.728" v="2654" actId="1076"/>
          <ac:picMkLst>
            <pc:docMk/>
            <pc:sldMk cId="2905602627" sldId="284"/>
            <ac:picMk id="3" creationId="{71A20EC5-6F0E-4F1F-960B-0668D18D8A15}"/>
          </ac:picMkLst>
        </pc:picChg>
      </pc:sldChg>
      <pc:sldMasterChg chg="modSp delSldLayout modSldLayout">
        <pc:chgData name="이종우" userId="d535b7ba-12f5-41fe-87f9-dd98af7856b9" providerId="ADAL" clId="{CC1AF4C9-B1A6-4A63-8640-014EDCCF1F77}" dt="2021-12-29T04:24:45.278" v="2725" actId="207"/>
        <pc:sldMasterMkLst>
          <pc:docMk/>
          <pc:sldMasterMk cId="2235780402" sldId="2147483648"/>
        </pc:sldMasterMkLst>
        <pc:spChg chg="mod">
          <ac:chgData name="이종우" userId="d535b7ba-12f5-41fe-87f9-dd98af7856b9" providerId="ADAL" clId="{CC1AF4C9-B1A6-4A63-8640-014EDCCF1F77}" dt="2021-12-28T12:48:33.227" v="1" actId="2711"/>
          <ac:spMkLst>
            <pc:docMk/>
            <pc:sldMasterMk cId="2235780402" sldId="2147483648"/>
            <ac:spMk id="2" creationId="{E85210EB-05EA-4588-A59F-21610DB06E1B}"/>
          </ac:spMkLst>
        </pc:spChg>
        <pc:spChg chg="mod">
          <ac:chgData name="이종우" userId="d535b7ba-12f5-41fe-87f9-dd98af7856b9" providerId="ADAL" clId="{CC1AF4C9-B1A6-4A63-8640-014EDCCF1F77}" dt="2021-12-28T12:48:20.876" v="0" actId="2711"/>
          <ac:spMkLst>
            <pc:docMk/>
            <pc:sldMasterMk cId="2235780402" sldId="2147483648"/>
            <ac:spMk id="3" creationId="{7993025E-0F60-41A2-A8A2-797D55180AB5}"/>
          </ac:spMkLst>
        </pc:spChg>
        <pc:spChg chg="mod">
          <ac:chgData name="이종우" userId="d535b7ba-12f5-41fe-87f9-dd98af7856b9" providerId="ADAL" clId="{CC1AF4C9-B1A6-4A63-8640-014EDCCF1F77}" dt="2021-12-28T12:48:20.876" v="0" actId="2711"/>
          <ac:spMkLst>
            <pc:docMk/>
            <pc:sldMasterMk cId="2235780402" sldId="2147483648"/>
            <ac:spMk id="4" creationId="{615854E7-22AC-4261-BA0F-B1CB75B1DB35}"/>
          </ac:spMkLst>
        </pc:spChg>
        <pc:spChg chg="mod">
          <ac:chgData name="이종우" userId="d535b7ba-12f5-41fe-87f9-dd98af7856b9" providerId="ADAL" clId="{CC1AF4C9-B1A6-4A63-8640-014EDCCF1F77}" dt="2021-12-28T12:48:20.876" v="0" actId="2711"/>
          <ac:spMkLst>
            <pc:docMk/>
            <pc:sldMasterMk cId="2235780402" sldId="2147483648"/>
            <ac:spMk id="5" creationId="{314C5A95-AC5E-4079-B519-C33302905301}"/>
          </ac:spMkLst>
        </pc:spChg>
        <pc:spChg chg="mod">
          <ac:chgData name="이종우" userId="d535b7ba-12f5-41fe-87f9-dd98af7856b9" providerId="ADAL" clId="{CC1AF4C9-B1A6-4A63-8640-014EDCCF1F77}" dt="2021-12-28T12:48:20.876" v="0" actId="2711"/>
          <ac:spMkLst>
            <pc:docMk/>
            <pc:sldMasterMk cId="2235780402" sldId="2147483648"/>
            <ac:spMk id="6" creationId="{989278E1-1233-4919-AA00-64B9685ABA36}"/>
          </ac:spMkLst>
        </pc:spChg>
        <pc:sldLayoutChg chg="addSp delSp modSp mod">
          <pc:chgData name="이종우" userId="d535b7ba-12f5-41fe-87f9-dd98af7856b9" providerId="ADAL" clId="{CC1AF4C9-B1A6-4A63-8640-014EDCCF1F77}" dt="2021-12-29T04:24:45.278" v="2725" actId="207"/>
          <pc:sldLayoutMkLst>
            <pc:docMk/>
            <pc:sldMasterMk cId="2235780402" sldId="2147483648"/>
            <pc:sldLayoutMk cId="59079977" sldId="2147483654"/>
          </pc:sldLayoutMkLst>
          <pc:spChg chg="mod">
            <ac:chgData name="이종우" userId="d535b7ba-12f5-41fe-87f9-dd98af7856b9" providerId="ADAL" clId="{CC1AF4C9-B1A6-4A63-8640-014EDCCF1F77}" dt="2021-12-29T04:10:35.139" v="2416" actId="207"/>
            <ac:spMkLst>
              <pc:docMk/>
              <pc:sldMasterMk cId="2235780402" sldId="2147483648"/>
              <pc:sldLayoutMk cId="59079977" sldId="2147483654"/>
              <ac:spMk id="2" creationId="{3CD847D5-FF88-45EC-B24F-54CF3187547D}"/>
            </ac:spMkLst>
          </pc:spChg>
          <pc:spChg chg="mod">
            <ac:chgData name="이종우" userId="d535b7ba-12f5-41fe-87f9-dd98af7856b9" providerId="ADAL" clId="{CC1AF4C9-B1A6-4A63-8640-014EDCCF1F77}" dt="2021-12-29T04:24:45.278" v="2725" actId="207"/>
            <ac:spMkLst>
              <pc:docMk/>
              <pc:sldMasterMk cId="2235780402" sldId="2147483648"/>
              <pc:sldLayoutMk cId="59079977" sldId="2147483654"/>
              <ac:spMk id="5" creationId="{724771A4-25AB-4986-BC05-93FDFAAA4DCA}"/>
            </ac:spMkLst>
          </pc:spChg>
          <pc:spChg chg="add mod ord">
            <ac:chgData name="이종우" userId="d535b7ba-12f5-41fe-87f9-dd98af7856b9" providerId="ADAL" clId="{CC1AF4C9-B1A6-4A63-8640-014EDCCF1F77}" dt="2021-12-29T04:20:03.021" v="2675" actId="207"/>
            <ac:spMkLst>
              <pc:docMk/>
              <pc:sldMasterMk cId="2235780402" sldId="2147483648"/>
              <pc:sldLayoutMk cId="59079977" sldId="2147483654"/>
              <ac:spMk id="6" creationId="{57FFF101-51D8-4249-8287-62BF6440E8FB}"/>
            </ac:spMkLst>
          </pc:spChg>
          <pc:picChg chg="add del">
            <ac:chgData name="이종우" userId="d535b7ba-12f5-41fe-87f9-dd98af7856b9" providerId="ADAL" clId="{CC1AF4C9-B1A6-4A63-8640-014EDCCF1F77}" dt="2021-12-29T04:20:04.873" v="2676" actId="478"/>
            <ac:picMkLst>
              <pc:docMk/>
              <pc:sldMasterMk cId="2235780402" sldId="2147483648"/>
              <pc:sldLayoutMk cId="59079977" sldId="2147483654"/>
              <ac:picMk id="1026" creationId="{46CC3CF6-E4EA-43D0-B811-4D953003652D}"/>
            </ac:picMkLst>
          </pc:picChg>
        </pc:sldLayoutChg>
        <pc:sldLayoutChg chg="del">
          <pc:chgData name="이종우" userId="d535b7ba-12f5-41fe-87f9-dd98af7856b9" providerId="ADAL" clId="{CC1AF4C9-B1A6-4A63-8640-014EDCCF1F77}" dt="2021-12-29T04:18:45.694" v="2672" actId="47"/>
          <pc:sldLayoutMkLst>
            <pc:docMk/>
            <pc:sldMasterMk cId="2235780402" sldId="2147483648"/>
            <pc:sldLayoutMk cId="1248659632" sldId="2147483660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8D360-C3B7-4E61-8870-64E5EB718E04}" type="datetimeFigureOut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00AF9E-72B6-4A9E-9D42-9F423FBD09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982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C18FE6-8B23-493F-822B-37B9886477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A30AC4-7F71-4E7E-9712-041E9628B9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72E7C3-B094-408D-A636-008A0072A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C884-ABFC-4DFB-AF0C-D85A64E565F6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CF9656-B079-42BE-9EA2-D69BE7F42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0531F0-9122-42CD-BD1E-01B92CA7C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682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8AC5E-5CCB-43B0-AE17-A73A4BB32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B7BBA6-B501-435D-9E80-297845AAB2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3EA92F-BED3-472D-9542-5E4B9466F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424EC-F69A-4DF3-895B-4C99C8901473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5BD57E-1816-4135-87BC-08B7163EC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F71D68-8C36-41E1-A88B-E7A44A992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613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FF2F852-BE80-4AE5-AE6D-CDE1EA9C5D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7A7BD6-BDBD-40D9-B8BA-55B6214676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BB87E0-2538-43BD-92F9-8752A3D25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36ECF-D43B-42F7-B0F9-66104DFBD3AE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27257F-CC55-4F18-8336-D3DCADC2D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66726A-234A-4535-909C-EC97C258F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5120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FDE5B9-574D-4F96-A99C-B5F822949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A1651C-595D-46DE-B60B-BB7954056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B2FE58-7874-45AD-BD68-959707929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CDE1C-B97A-49A4-AD6B-4BE832ADDAFD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804103-D8D0-40CF-8380-704BC9AF9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0ADC11-6A18-4A63-8B6C-741D5C827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852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F2E8B-F40D-40F4-BC21-4E9FEF1B3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EDC451-2BDA-4694-AA65-1D05CFB4E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AED809-1159-412B-BE63-68EB94285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3C1A-5624-4BC1-ABA5-B7C0A7DC84A0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9CE012-A53E-4698-AE03-6148161B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DDF8E5-E8B0-47E3-98C1-EAF24B211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689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B00C79-BF79-4037-A929-267CD9BEB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52F01A-EBB5-426A-8216-E48ED44187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A9F35D-BCDA-452A-8EE8-CCD33F586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871045-1942-49D5-8B6F-9B4E701F1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11CE8-35E6-42BE-93A5-09C8161216A1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2A5A29-7850-4C30-9D0D-46C853B44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3C8A0B-4A6E-47B7-AFD1-58064C9B9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385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CA0452-E405-4637-87E8-994A6DD6F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926F9F-71F6-4CF9-98D7-8D1F33A3C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C356FB-C64B-4C94-8C16-F4CD759172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3537A3F-0100-46B2-A2A9-E20F557861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039BA1F-BF41-4FCB-AA63-3AC6EDF10C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923B85-6443-4A27-88D7-5F42294F8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4F54-AE07-48E0-9716-61E31CC9B77E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B34AFAF-D80B-4E15-AE86-4482EBF2A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F2A7C2-55D9-48AF-83FF-529133D30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819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7FFF101-51D8-4249-8287-62BF6440E8FB}"/>
              </a:ext>
            </a:extLst>
          </p:cNvPr>
          <p:cNvSpPr/>
          <p:nvPr userDrawn="1"/>
        </p:nvSpPr>
        <p:spPr>
          <a:xfrm>
            <a:off x="0" y="0"/>
            <a:ext cx="12192000" cy="1310640"/>
          </a:xfrm>
          <a:prstGeom prst="rect">
            <a:avLst/>
          </a:prstGeom>
          <a:solidFill>
            <a:srgbClr val="013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CD847D5-FF88-45EC-B24F-54CF31875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60" y="0"/>
            <a:ext cx="1192784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AEFFD06-FC00-4F05-A96B-9C0EBFE25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FCB00-9E2A-479F-BCAB-083C05280D0A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2937D6C-16CC-47DF-B566-6BAF007CD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4771A4-25AB-4986-BC05-93FDFAAA4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1800" y="6356349"/>
            <a:ext cx="2743200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</a:defRPr>
            </a:lvl1pPr>
          </a:lstStyle>
          <a:p>
            <a:fld id="{8F6BAE43-9CC4-4460-A7D3-E4BD3C8D575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079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DCFF09B-8D5F-413F-9176-7AA4AF247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FC39-5A22-4771-A408-7C5577A450FC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DC7652-44D0-4122-BC39-9AC9135F6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79867E-289D-457D-B33A-27FD17FC2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893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A44AAF-6BFB-4AE5-A4DA-F0C931B12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79CE4D-1317-4EDA-8216-C8CDBA426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257763-7843-41A9-AA12-98A244BE2C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5B9727-0B07-457E-AB55-40B1AFA17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E03DA-AEC4-4117-BDCA-F233F7CD9896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30539D-D0EF-465D-9AC9-279DAF14A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D9A26D-1A3D-4C76-9A1E-331EEF09C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10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2EE1EA-81A5-4066-937D-B6D983E79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4B78D5A-1622-4329-BE78-3A1EC83B0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EB275B-DFCC-4D36-BB99-B49C18152D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FA8956-C4D4-43A2-B862-A772B71E4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8588-2938-468F-B3EE-1077B056F974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234C5D-8BF7-4439-8AF9-8B4F9FF70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D1B699-13E4-477B-875C-C8FF6688B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9856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5210EB-05EA-4588-A59F-21610DB06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93025E-0F60-41A2-A8A2-797D55180A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5854E7-22AC-4261-BA0F-B1CB75B1D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fld id="{12FB7831-AD67-4F77-8EF9-F4679EA11ADD}" type="datetime1">
              <a:rPr lang="ko-KR" altLang="en-US" smtClean="0"/>
              <a:t>2021-12-29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4C5A95-AC5E-4079-B519-C333029053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9278E1-1233-4919-AA00-64B9685ABA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fld id="{8F6BAE43-9CC4-4460-A7D3-E4BD3C8D575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578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oto Sans KR Black" panose="020B0A00000000000000" pitchFamily="34" charset="-127"/>
          <a:ea typeface="Noto Sans KR Black" panose="020B0A00000000000000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7408EC-ABDE-4818-8F7E-18BAF6E6A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YAI Final Project</a:t>
            </a:r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AD3BC9-3A9A-4390-8A21-9BA993C9C7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2770"/>
            <a:ext cx="9144000" cy="1045029"/>
          </a:xfrm>
        </p:spPr>
        <p:txBody>
          <a:bodyPr/>
          <a:lstStyle/>
          <a:p>
            <a:r>
              <a:rPr lang="ko-KR" altLang="en-US"/>
              <a:t>자연어 프로젝트팀</a:t>
            </a:r>
            <a:endParaRPr lang="en-US" altLang="ko-KR"/>
          </a:p>
          <a:p>
            <a:r>
              <a:rPr lang="ko-KR" altLang="en-US"/>
              <a:t>김우영 김민정 김현식 동용훈 이종우</a:t>
            </a:r>
          </a:p>
        </p:txBody>
      </p:sp>
    </p:spTree>
    <p:extLst>
      <p:ext uri="{BB962C8B-B14F-4D97-AF65-F5344CB8AC3E}">
        <p14:creationId xmlns:p14="http://schemas.microsoft.com/office/powerpoint/2010/main" val="29772050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60F27-E71A-4A93-9972-E8EED006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"/>
              <a:t>GPT </a:t>
            </a:r>
            <a:r>
              <a:rPr lang="en-US" altLang="ko" sz="3200"/>
              <a:t>: Generative Pre-Training of a language Model</a:t>
            </a:r>
            <a:endParaRPr lang="ko-KR" altLang="en-US"/>
          </a:p>
        </p:txBody>
      </p:sp>
      <p:sp>
        <p:nvSpPr>
          <p:cNvPr id="3" name="Google Shape;61;p14">
            <a:extLst>
              <a:ext uri="{FF2B5EF4-FFF2-40B4-BE49-F238E27FC236}">
                <a16:creationId xmlns:a16="http://schemas.microsoft.com/office/drawing/2014/main" id="{B1EB0722-692C-4191-B4EA-3CC96F2A000D}"/>
              </a:ext>
            </a:extLst>
          </p:cNvPr>
          <p:cNvSpPr txBox="1">
            <a:spLocks/>
          </p:cNvSpPr>
          <p:nvPr/>
        </p:nvSpPr>
        <p:spPr>
          <a:xfrm>
            <a:off x="4888371" y="1508743"/>
            <a:ext cx="7303629" cy="500761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2400" b="1"/>
              <a:t>Pre-training model</a:t>
            </a:r>
            <a:endParaRPr lang="ko-KR" altLang="en-US" sz="2400" b="1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000"/>
              <a:t>이미 존재하는 방대한 양의 </a:t>
            </a:r>
            <a:r>
              <a:rPr lang="en-US" altLang="ko-KR" sz="2000"/>
              <a:t>unlabeled data</a:t>
            </a:r>
            <a:r>
              <a:rPr lang="ko-KR" altLang="en-US" sz="2000"/>
              <a:t>를 이용해 모델을 </a:t>
            </a:r>
            <a:br>
              <a:rPr lang="ko-KR" altLang="en-US" sz="2000"/>
            </a:br>
            <a:r>
              <a:rPr lang="en-US" altLang="ko-KR" sz="2000"/>
              <a:t>pre-training </a:t>
            </a:r>
            <a:r>
              <a:rPr lang="ko-KR" altLang="en-US" sz="2000"/>
              <a:t>시킴으로써 성능을 향상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200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ko-KR" altLang="en-US" sz="200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2400" b="1"/>
              <a:t>Language model</a:t>
            </a:r>
            <a:endParaRPr lang="ko-KR" altLang="en-US" sz="2400" b="1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000"/>
              <a:t>이전의 말들을 보고 다음에 나타날 말을 예측하여 생성하는 모델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200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ko-KR" altLang="en-US" sz="200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2400" b="1"/>
              <a:t>Auto-regressive</a:t>
            </a:r>
            <a:endParaRPr lang="ko-KR" altLang="en-US" sz="2400" b="1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2000"/>
              <a:t>GPT</a:t>
            </a:r>
            <a:r>
              <a:rPr lang="ko-KR" altLang="en-US" sz="2000"/>
              <a:t>는 지금까지 생성된 토큰에 따라 다음 토큰을 순차적으로 생성</a:t>
            </a:r>
            <a:r>
              <a:rPr lang="en-US" altLang="ko-KR" sz="2000"/>
              <a:t>.</a:t>
            </a:r>
            <a:endParaRPr lang="ko-KR" altLang="en-US" sz="2000"/>
          </a:p>
        </p:txBody>
      </p:sp>
      <p:pic>
        <p:nvPicPr>
          <p:cNvPr id="4" name="Google Shape;63;p14">
            <a:extLst>
              <a:ext uri="{FF2B5EF4-FFF2-40B4-BE49-F238E27FC236}">
                <a16:creationId xmlns:a16="http://schemas.microsoft.com/office/drawing/2014/main" id="{2660E3D0-83CA-428F-BCD0-B944B008636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6744" y="2472300"/>
            <a:ext cx="4341099" cy="28773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F9A0371-6C7F-4848-B2A7-CC72723C0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494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60F27-E71A-4A93-9972-E8EED006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"/>
              <a:t>GPT </a:t>
            </a:r>
            <a:r>
              <a:rPr lang="en-US" altLang="ko" sz="3200"/>
              <a:t>: Model Architecture Design</a:t>
            </a:r>
            <a:endParaRPr lang="ko-KR" altLang="en-US"/>
          </a:p>
        </p:txBody>
      </p:sp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01AB4F5D-05D3-41F0-90CD-3FA1E76D7352}"/>
              </a:ext>
            </a:extLst>
          </p:cNvPr>
          <p:cNvSpPr txBox="1">
            <a:spLocks/>
          </p:cNvSpPr>
          <p:nvPr/>
        </p:nvSpPr>
        <p:spPr>
          <a:xfrm>
            <a:off x="6847114" y="1408871"/>
            <a:ext cx="5344886" cy="506812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" sz="2400" b="1"/>
              <a:t>Decoder-only block</a:t>
            </a:r>
            <a:endParaRPr lang="en-US" sz="2400" b="1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" sz="2000"/>
              <a:t>transformer</a:t>
            </a:r>
            <a:r>
              <a:rPr lang="ko-KR" altLang="en-US" sz="2000"/>
              <a:t>의 </a:t>
            </a:r>
            <a:r>
              <a:rPr lang="en-US" altLang="ko" sz="2000"/>
              <a:t>decoder block</a:t>
            </a:r>
            <a:r>
              <a:rPr lang="ko-KR" altLang="en-US" sz="2000"/>
              <a:t>을 쌓아올린</a:t>
            </a:r>
            <a:br>
              <a:rPr lang="ko-KR" altLang="en-US" sz="2000"/>
            </a:br>
            <a:r>
              <a:rPr lang="ko-KR" altLang="en-US" sz="2000"/>
              <a:t>형태로</a:t>
            </a:r>
            <a:r>
              <a:rPr lang="en-US" altLang="ko-KR" sz="2000"/>
              <a:t>, </a:t>
            </a:r>
            <a:r>
              <a:rPr lang="en-US" altLang="ko" sz="2000"/>
              <a:t>encoder-decoder self attention</a:t>
            </a:r>
            <a:r>
              <a:rPr lang="ko-KR" altLang="en-US" sz="2000"/>
              <a:t>이 </a:t>
            </a:r>
            <a:br>
              <a:rPr lang="ko-KR" altLang="en-US" sz="2000"/>
            </a:br>
            <a:r>
              <a:rPr lang="ko-KR" altLang="en-US" sz="2000"/>
              <a:t>제외된 형태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ko-KR" altLang="en-US" sz="2000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" sz="2400" b="1"/>
              <a:t>Masked multi-head self attention</a:t>
            </a:r>
            <a:endParaRPr lang="en-US" sz="2400" b="1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/>
              <a:t>각 토큰 사이의 관계를 파악하여 </a:t>
            </a:r>
            <a:r>
              <a:rPr lang="en-US" altLang="ko" sz="2000"/>
              <a:t>self attention</a:t>
            </a:r>
            <a:r>
              <a:rPr lang="ko-KR" altLang="en-US" sz="2000"/>
              <a:t>을 수행하되 현재 위치보다 앞에 있는 토큰만</a:t>
            </a:r>
            <a:br>
              <a:rPr lang="ko-KR" altLang="en-US" sz="2000"/>
            </a:br>
            <a:r>
              <a:rPr lang="ko-KR" altLang="en-US" sz="2000"/>
              <a:t>입력되도록 제한하는 방식</a:t>
            </a:r>
          </a:p>
        </p:txBody>
      </p:sp>
      <p:pic>
        <p:nvPicPr>
          <p:cNvPr id="4" name="Google Shape;71;p15">
            <a:extLst>
              <a:ext uri="{FF2B5EF4-FFF2-40B4-BE49-F238E27FC236}">
                <a16:creationId xmlns:a16="http://schemas.microsoft.com/office/drawing/2014/main" id="{D5CADD99-414E-4557-B303-625633EF27B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4160" y="2407771"/>
            <a:ext cx="6554914" cy="307032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E919CA-6FC9-4D0C-85A9-A52752F65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728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60F27-E71A-4A93-9972-E8EED006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GPT 3 </a:t>
            </a:r>
            <a:r>
              <a:rPr lang="en-US" altLang="ko-KR" sz="3200"/>
              <a:t>: enormous training data and model size</a:t>
            </a:r>
            <a:endParaRPr lang="ko-KR" altLang="en-US" sz="3200"/>
          </a:p>
        </p:txBody>
      </p:sp>
      <p:sp>
        <p:nvSpPr>
          <p:cNvPr id="3" name="Google Shape;77;p16">
            <a:extLst>
              <a:ext uri="{FF2B5EF4-FFF2-40B4-BE49-F238E27FC236}">
                <a16:creationId xmlns:a16="http://schemas.microsoft.com/office/drawing/2014/main" id="{2C5D77D7-1CE7-4E55-A8C5-A993BF190AD9}"/>
              </a:ext>
            </a:extLst>
          </p:cNvPr>
          <p:cNvSpPr txBox="1">
            <a:spLocks/>
          </p:cNvSpPr>
          <p:nvPr/>
        </p:nvSpPr>
        <p:spPr>
          <a:xfrm>
            <a:off x="4968240" y="1780253"/>
            <a:ext cx="7044844" cy="244630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" sz="2400" b="1"/>
              <a:t>Model size</a:t>
            </a:r>
            <a:endParaRPr lang="en-US" sz="2400" b="1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" sz="2000"/>
              <a:t>128</a:t>
            </a:r>
            <a:r>
              <a:rPr lang="ko-KR" altLang="en-US" sz="2000"/>
              <a:t>개의 </a:t>
            </a:r>
            <a:r>
              <a:rPr lang="en-US" altLang="ko" sz="2000"/>
              <a:t>multi-head attention, 96</a:t>
            </a:r>
            <a:r>
              <a:rPr lang="ko-KR" altLang="en-US" sz="2000"/>
              <a:t>개의 </a:t>
            </a:r>
            <a:r>
              <a:rPr lang="en-US" altLang="ko" sz="2000"/>
              <a:t>decoder layer, parameter </a:t>
            </a:r>
            <a:r>
              <a:rPr lang="ko-KR" altLang="en-US" sz="2000"/>
              <a:t>개수는 </a:t>
            </a:r>
            <a:r>
              <a:rPr lang="en-US" altLang="ko-KR" sz="2000"/>
              <a:t>1750</a:t>
            </a:r>
            <a:r>
              <a:rPr lang="ko-KR" altLang="en-US" sz="2000"/>
              <a:t>억 개에 달하는 방대한 크기의 모델</a:t>
            </a:r>
          </a:p>
        </p:txBody>
      </p:sp>
      <p:pic>
        <p:nvPicPr>
          <p:cNvPr id="4" name="Google Shape;79;p16">
            <a:extLst>
              <a:ext uri="{FF2B5EF4-FFF2-40B4-BE49-F238E27FC236}">
                <a16:creationId xmlns:a16="http://schemas.microsoft.com/office/drawing/2014/main" id="{A8D1A04A-561C-434E-8D05-F406A04803A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4160" y="1780253"/>
            <a:ext cx="4452223" cy="464658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2;p16">
            <a:extLst>
              <a:ext uri="{FF2B5EF4-FFF2-40B4-BE49-F238E27FC236}">
                <a16:creationId xmlns:a16="http://schemas.microsoft.com/office/drawing/2014/main" id="{12BF9446-3E65-484C-87F4-A24EADDE67BB}"/>
              </a:ext>
            </a:extLst>
          </p:cNvPr>
          <p:cNvSpPr txBox="1"/>
          <p:nvPr/>
        </p:nvSpPr>
        <p:spPr>
          <a:xfrm>
            <a:off x="4968240" y="4444966"/>
            <a:ext cx="7223760" cy="2185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" sz="2400" b="1">
                <a:latin typeface="Noto Sans KR" panose="020B0500000000000000" pitchFamily="34" charset="-127"/>
                <a:ea typeface="Noto Sans KR" panose="020B0500000000000000" pitchFamily="34" charset="-127"/>
              </a:rPr>
              <a:t>Training data</a:t>
            </a:r>
            <a:endParaRPr sz="2400" b="1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" sz="2000">
                <a:latin typeface="Noto Sans KR" panose="020B0500000000000000" pitchFamily="34" charset="-127"/>
                <a:ea typeface="Noto Sans KR" panose="020B0500000000000000" pitchFamily="34" charset="-127"/>
              </a:rPr>
              <a:t>CommonCrawl, WebText2, Wikipedia </a:t>
            </a:r>
            <a:r>
              <a:rPr lang="ko" altLang="en-US" sz="2000">
                <a:latin typeface="Noto Sans KR" panose="020B0500000000000000" pitchFamily="34" charset="-127"/>
                <a:ea typeface="Noto Sans KR" panose="020B0500000000000000" pitchFamily="34" charset="-127"/>
              </a:rPr>
              <a:t>등에서 일부 겹치는 데이터를 제거하여 학습에 이용</a:t>
            </a:r>
            <a:endParaRPr sz="200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>
              <a:lnSpc>
                <a:spcPct val="150000"/>
              </a:lnSpc>
            </a:pPr>
            <a:endParaRPr sz="200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4771C19C-52D2-4A2C-84C1-3A2467C27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846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60F27-E71A-4A93-9972-E8EED006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GPT 3 </a:t>
            </a:r>
            <a:r>
              <a:rPr lang="en-US" altLang="ko-KR" sz="3200"/>
              <a:t>: few-shot learning</a:t>
            </a:r>
            <a:endParaRPr lang="ko-KR" altLang="en-US" sz="3200"/>
          </a:p>
        </p:txBody>
      </p:sp>
      <p:pic>
        <p:nvPicPr>
          <p:cNvPr id="6" name="Google Shape;81;p16">
            <a:extLst>
              <a:ext uri="{FF2B5EF4-FFF2-40B4-BE49-F238E27FC236}">
                <a16:creationId xmlns:a16="http://schemas.microsoft.com/office/drawing/2014/main" id="{B123C516-CC0E-4BDD-A475-4D6F806A9E7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6185" y="1649215"/>
            <a:ext cx="5183415" cy="218517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3;p16">
            <a:extLst>
              <a:ext uri="{FF2B5EF4-FFF2-40B4-BE49-F238E27FC236}">
                <a16:creationId xmlns:a16="http://schemas.microsoft.com/office/drawing/2014/main" id="{D373C698-B16D-4EF5-A1B8-8E0E348097D2}"/>
              </a:ext>
            </a:extLst>
          </p:cNvPr>
          <p:cNvSpPr txBox="1"/>
          <p:nvPr/>
        </p:nvSpPr>
        <p:spPr>
          <a:xfrm>
            <a:off x="6096000" y="2946837"/>
            <a:ext cx="5778500" cy="2185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" sz="2400" b="1">
                <a:latin typeface="Noto Sans KR" panose="020B0500000000000000" pitchFamily="34" charset="-127"/>
                <a:ea typeface="Noto Sans KR" panose="020B0500000000000000" pitchFamily="34" charset="-127"/>
              </a:rPr>
              <a:t>Few-shot learning</a:t>
            </a:r>
            <a:endParaRPr sz="2400" b="1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" altLang="en-US" sz="2000">
                <a:latin typeface="Noto Sans KR" panose="020B0500000000000000" pitchFamily="34" charset="-127"/>
                <a:ea typeface="Noto Sans KR" panose="020B0500000000000000" pitchFamily="34" charset="-127"/>
              </a:rPr>
              <a:t> 주어진 예시와 </a:t>
            </a:r>
            <a:r>
              <a:rPr lang="en-US" altLang="ko" sz="2000">
                <a:latin typeface="Noto Sans KR" panose="020B0500000000000000" pitchFamily="34" charset="-127"/>
                <a:ea typeface="Noto Sans KR" panose="020B0500000000000000" pitchFamily="34" charset="-127"/>
              </a:rPr>
              <a:t>prompt</a:t>
            </a:r>
            <a:r>
              <a:rPr lang="ko" altLang="en-US" sz="2000">
                <a:latin typeface="Noto Sans KR" panose="020B0500000000000000" pitchFamily="34" charset="-127"/>
                <a:ea typeface="Noto Sans KR" panose="020B0500000000000000" pitchFamily="34" charset="-127"/>
              </a:rPr>
              <a:t>를 보고 그 다음에 나타날 </a:t>
            </a:r>
            <a:br>
              <a:rPr lang="en-US" altLang="ko" sz="2000">
                <a:latin typeface="Noto Sans KR" panose="020B0500000000000000" pitchFamily="34" charset="-127"/>
                <a:ea typeface="Noto Sans KR" panose="020B0500000000000000" pitchFamily="34" charset="-127"/>
              </a:rPr>
            </a:br>
            <a:r>
              <a:rPr lang="ko" altLang="en-US" sz="2000">
                <a:latin typeface="Noto Sans KR" panose="020B0500000000000000" pitchFamily="34" charset="-127"/>
                <a:ea typeface="Noto Sans KR" panose="020B0500000000000000" pitchFamily="34" charset="-127"/>
              </a:rPr>
              <a:t>토큰을 순차적으로 생성하는 방식으로 </a:t>
            </a:r>
            <a:r>
              <a:rPr lang="en-US" altLang="ko" sz="2000">
                <a:latin typeface="Noto Sans KR" panose="020B0500000000000000" pitchFamily="34" charset="-127"/>
                <a:ea typeface="Noto Sans KR" panose="020B0500000000000000" pitchFamily="34" charset="-127"/>
              </a:rPr>
              <a:t>fine-tuning</a:t>
            </a:r>
            <a:r>
              <a:rPr lang="ko" altLang="en-US" sz="2000">
                <a:latin typeface="Noto Sans KR" panose="020B0500000000000000" pitchFamily="34" charset="-127"/>
                <a:ea typeface="Noto Sans KR" panose="020B0500000000000000" pitchFamily="34" charset="-127"/>
              </a:rPr>
              <a:t>과 </a:t>
            </a:r>
            <a:br>
              <a:rPr lang="en-US" altLang="ko" sz="2000">
                <a:latin typeface="Noto Sans KR" panose="020B0500000000000000" pitchFamily="34" charset="-127"/>
                <a:ea typeface="Noto Sans KR" panose="020B0500000000000000" pitchFamily="34" charset="-127"/>
              </a:rPr>
            </a:br>
            <a:r>
              <a:rPr lang="ko" altLang="en-US" sz="2000">
                <a:latin typeface="Noto Sans KR" panose="020B0500000000000000" pitchFamily="34" charset="-127"/>
                <a:ea typeface="Noto Sans KR" panose="020B0500000000000000" pitchFamily="34" charset="-127"/>
              </a:rPr>
              <a:t>다르게 </a:t>
            </a:r>
            <a:r>
              <a:rPr lang="en-US" altLang="ko" sz="2000">
                <a:latin typeface="Noto Sans KR" panose="020B0500000000000000" pitchFamily="34" charset="-127"/>
                <a:ea typeface="Noto Sans KR" panose="020B0500000000000000" pitchFamily="34" charset="-127"/>
              </a:rPr>
              <a:t>gradient update</a:t>
            </a:r>
            <a:r>
              <a:rPr lang="ko" altLang="en-US" sz="2000">
                <a:latin typeface="Noto Sans KR" panose="020B0500000000000000" pitchFamily="34" charset="-127"/>
                <a:ea typeface="Noto Sans KR" panose="020B0500000000000000" pitchFamily="34" charset="-127"/>
              </a:rPr>
              <a:t>가 일어나지 않음</a:t>
            </a:r>
            <a:endParaRPr sz="200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2050" name="Picture 2" descr="GPT-3] Language Models are Few-Shot Learners — STUDY BLOG">
            <a:extLst>
              <a:ext uri="{FF2B5EF4-FFF2-40B4-BE49-F238E27FC236}">
                <a16:creationId xmlns:a16="http://schemas.microsoft.com/office/drawing/2014/main" id="{5CBEED06-8319-49E6-A011-CFA5EE11AA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985" y="4005640"/>
            <a:ext cx="4713515" cy="2621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80BBFD4-9B23-4DBF-96A4-59587286D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782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60F27-E71A-4A93-9972-E8EED006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GPT 3 API</a:t>
            </a:r>
            <a:endParaRPr lang="ko-KR" altLang="en-US"/>
          </a:p>
        </p:txBody>
      </p:sp>
      <p:sp>
        <p:nvSpPr>
          <p:cNvPr id="3" name="Google Shape;89;p17">
            <a:extLst>
              <a:ext uri="{FF2B5EF4-FFF2-40B4-BE49-F238E27FC236}">
                <a16:creationId xmlns:a16="http://schemas.microsoft.com/office/drawing/2014/main" id="{792C8344-986D-43DF-A8D5-7885AAF48BAF}"/>
              </a:ext>
            </a:extLst>
          </p:cNvPr>
          <p:cNvSpPr txBox="1">
            <a:spLocks/>
          </p:cNvSpPr>
          <p:nvPr/>
        </p:nvSpPr>
        <p:spPr>
          <a:xfrm>
            <a:off x="484133" y="3629013"/>
            <a:ext cx="3559547" cy="2675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en-US" altLang="ko-KR" b="1"/>
              <a:t>Authentication</a:t>
            </a:r>
            <a:endParaRPr lang="ko-KR" altLang="en-US" b="1"/>
          </a:p>
          <a:p>
            <a:pPr marL="0" indent="0">
              <a:lnSpc>
                <a:spcPct val="115000"/>
              </a:lnSpc>
              <a:buFont typeface="Arial" panose="020B0604020202020204" pitchFamily="34" charset="0"/>
              <a:buNone/>
            </a:pPr>
            <a:endParaRPr lang="ko-KR" altLang="en-US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/>
              <a:t>우선 </a:t>
            </a:r>
            <a:r>
              <a:rPr lang="en-US" altLang="ko-KR" sz="2000"/>
              <a:t>GPT 3 </a:t>
            </a:r>
            <a:r>
              <a:rPr lang="ko-KR" altLang="en-US" sz="2000"/>
              <a:t>에서 각 유저들에게 </a:t>
            </a:r>
            <a:br>
              <a:rPr lang="ko-KR" altLang="en-US" sz="2000"/>
            </a:br>
            <a:r>
              <a:rPr lang="ko-KR" altLang="en-US" sz="2000"/>
              <a:t>제공하는 </a:t>
            </a:r>
            <a:r>
              <a:rPr lang="en-US" altLang="ko-KR" sz="2000"/>
              <a:t>API key</a:t>
            </a:r>
            <a:r>
              <a:rPr lang="ko-KR" altLang="en-US" sz="2000"/>
              <a:t>를 입력해야 </a:t>
            </a:r>
            <a:br>
              <a:rPr lang="ko-KR" altLang="en-US" sz="2000"/>
            </a:br>
            <a:r>
              <a:rPr lang="ko-KR" altLang="en-US" sz="2000"/>
              <a:t>이용할 수 있다</a:t>
            </a:r>
            <a:r>
              <a:rPr lang="en-US" altLang="ko-KR" sz="2000"/>
              <a:t>.</a:t>
            </a:r>
            <a:endParaRPr lang="ko-KR" altLang="en-US" sz="2000"/>
          </a:p>
        </p:txBody>
      </p:sp>
      <p:pic>
        <p:nvPicPr>
          <p:cNvPr id="4" name="Google Shape;92;p17">
            <a:extLst>
              <a:ext uri="{FF2B5EF4-FFF2-40B4-BE49-F238E27FC236}">
                <a16:creationId xmlns:a16="http://schemas.microsoft.com/office/drawing/2014/main" id="{D84FA661-EE9D-4B7A-929D-61D66567672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74029" y="3629014"/>
            <a:ext cx="7311573" cy="275901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2;p18">
            <a:extLst>
              <a:ext uri="{FF2B5EF4-FFF2-40B4-BE49-F238E27FC236}">
                <a16:creationId xmlns:a16="http://schemas.microsoft.com/office/drawing/2014/main" id="{790B5F2C-2684-405A-9494-E1B198F3BB74}"/>
              </a:ext>
            </a:extLst>
          </p:cNvPr>
          <p:cNvSpPr txBox="1"/>
          <p:nvPr/>
        </p:nvSpPr>
        <p:spPr>
          <a:xfrm>
            <a:off x="0" y="1704110"/>
            <a:ext cx="12192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“</a:t>
            </a:r>
            <a:r>
              <a:rPr lang="en-US" altLang="ko" sz="2400" b="1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GPT 3</a:t>
            </a:r>
            <a:r>
              <a:rPr lang="ko" altLang="en-US" sz="2400" b="1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에서 제공하는 </a:t>
            </a:r>
            <a:r>
              <a:rPr lang="en-US" altLang="ko" sz="2400" b="1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openai </a:t>
            </a:r>
            <a:r>
              <a:rPr lang="ko" altLang="en-US" sz="2400" b="1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패키지를 이용해 </a:t>
            </a:r>
            <a:br>
              <a:rPr lang="en-US" altLang="ko" sz="2400" b="1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</a:br>
            <a:r>
              <a:rPr lang="en-US" altLang="ko" sz="2400" b="1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few-shot learning </a:t>
            </a:r>
            <a:r>
              <a:rPr lang="ko" altLang="en-US" sz="2400" b="1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후 키워드를 입력하여 논문 초록 생성하기</a:t>
            </a:r>
            <a:r>
              <a:rPr lang="en-US" altLang="ko-KR" sz="2400" b="1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”</a:t>
            </a:r>
            <a:endParaRPr sz="2400" b="1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" name="Google Shape;101;p18">
            <a:extLst>
              <a:ext uri="{FF2B5EF4-FFF2-40B4-BE49-F238E27FC236}">
                <a16:creationId xmlns:a16="http://schemas.microsoft.com/office/drawing/2014/main" id="{B14F25DF-0783-4281-A563-3E4B38FC61DD}"/>
              </a:ext>
            </a:extLst>
          </p:cNvPr>
          <p:cNvSpPr txBox="1"/>
          <p:nvPr/>
        </p:nvSpPr>
        <p:spPr>
          <a:xfrm>
            <a:off x="6184900" y="-39205"/>
            <a:ext cx="6007100" cy="48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>
              <a:lnSpc>
                <a:spcPct val="115000"/>
              </a:lnSpc>
              <a:buClr>
                <a:srgbClr val="000000"/>
              </a:buClr>
              <a:buSzPts val="1100"/>
            </a:pPr>
            <a:r>
              <a:rPr lang="en-US" altLang="ko" sz="1333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https://beta.openai.com/docs/api-reference/introduction?lang=python</a:t>
            </a:r>
            <a:endParaRPr sz="267">
              <a:solidFill>
                <a:schemeClr val="bg1"/>
              </a:solidFill>
              <a:highlight>
                <a:srgbClr val="FFFFFF"/>
              </a:highlight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AD75B4-A29E-4956-AE48-22B7864B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726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60F27-E71A-4A93-9972-E8EED006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GPT 3 API</a:t>
            </a:r>
            <a:endParaRPr lang="ko-KR" altLang="en-US"/>
          </a:p>
        </p:txBody>
      </p:sp>
      <p:sp>
        <p:nvSpPr>
          <p:cNvPr id="3" name="Google Shape;100;p18">
            <a:extLst>
              <a:ext uri="{FF2B5EF4-FFF2-40B4-BE49-F238E27FC236}">
                <a16:creationId xmlns:a16="http://schemas.microsoft.com/office/drawing/2014/main" id="{61F41380-B6F1-4488-9F9B-0AD03F3FDF6A}"/>
              </a:ext>
            </a:extLst>
          </p:cNvPr>
          <p:cNvSpPr txBox="1">
            <a:spLocks/>
          </p:cNvSpPr>
          <p:nvPr/>
        </p:nvSpPr>
        <p:spPr>
          <a:xfrm>
            <a:off x="415599" y="2268500"/>
            <a:ext cx="4693318" cy="397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15000"/>
              </a:lnSpc>
              <a:buFont typeface="Arial" panose="020B0604020202020204" pitchFamily="34" charset="0"/>
              <a:buNone/>
            </a:pPr>
            <a:r>
              <a:rPr lang="en-US" altLang="ko-KR" b="1"/>
              <a:t>Few-shot Learning </a:t>
            </a:r>
            <a:endParaRPr lang="ko-KR" altLang="en-US" b="1"/>
          </a:p>
          <a:p>
            <a:pPr marL="0" indent="0">
              <a:lnSpc>
                <a:spcPct val="115000"/>
              </a:lnSpc>
              <a:buFont typeface="Arial" panose="020B0604020202020204" pitchFamily="34" charset="0"/>
              <a:buNone/>
            </a:pPr>
            <a:endParaRPr lang="ko-KR" altLang="en-US" sz="2400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000"/>
              <a:t>openai.Completetion.create()</a:t>
            </a:r>
            <a:r>
              <a:rPr lang="ko-KR" altLang="en-US" sz="2000"/>
              <a:t>를 </a:t>
            </a:r>
            <a:br>
              <a:rPr lang="ko-KR" altLang="en-US" sz="2000"/>
            </a:br>
            <a:r>
              <a:rPr lang="ko-KR" altLang="en-US" sz="2000"/>
              <a:t>이용하여 </a:t>
            </a:r>
            <a:r>
              <a:rPr lang="en-US" altLang="ko-KR" sz="2000"/>
              <a:t>keyword</a:t>
            </a:r>
            <a:r>
              <a:rPr lang="ko-KR" altLang="en-US" sz="2000"/>
              <a:t>를 바탕으로 </a:t>
            </a:r>
            <a:r>
              <a:rPr lang="en-US" altLang="ko-KR" sz="2000"/>
              <a:t>abstract</a:t>
            </a:r>
            <a:r>
              <a:rPr lang="ko-KR" altLang="en-US" sz="2000"/>
              <a:t>를 생성한 예시를 제공하고 이를 바탕으로 미래의 논문 초록을 생성</a:t>
            </a:r>
          </a:p>
        </p:txBody>
      </p:sp>
      <p:pic>
        <p:nvPicPr>
          <p:cNvPr id="4" name="Google Shape;104;p18">
            <a:extLst>
              <a:ext uri="{FF2B5EF4-FFF2-40B4-BE49-F238E27FC236}">
                <a16:creationId xmlns:a16="http://schemas.microsoft.com/office/drawing/2014/main" id="{30A0718B-99FE-4EEB-B258-0501C72F17A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73817" y="2013726"/>
            <a:ext cx="6772743" cy="76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05;p18">
            <a:extLst>
              <a:ext uri="{FF2B5EF4-FFF2-40B4-BE49-F238E27FC236}">
                <a16:creationId xmlns:a16="http://schemas.microsoft.com/office/drawing/2014/main" id="{38D49FA5-2F6B-4523-A709-53757319A51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3831" y="2858462"/>
            <a:ext cx="6702569" cy="114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06;p18">
            <a:extLst>
              <a:ext uri="{FF2B5EF4-FFF2-40B4-BE49-F238E27FC236}">
                <a16:creationId xmlns:a16="http://schemas.microsoft.com/office/drawing/2014/main" id="{85133ADE-D100-47A8-B478-BDC542C2B18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3817" y="4080673"/>
            <a:ext cx="6667499" cy="216622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01;p18">
            <a:extLst>
              <a:ext uri="{FF2B5EF4-FFF2-40B4-BE49-F238E27FC236}">
                <a16:creationId xmlns:a16="http://schemas.microsoft.com/office/drawing/2014/main" id="{8EC5D907-1490-429C-A22E-E217D97C40D9}"/>
              </a:ext>
            </a:extLst>
          </p:cNvPr>
          <p:cNvSpPr txBox="1"/>
          <p:nvPr/>
        </p:nvSpPr>
        <p:spPr>
          <a:xfrm>
            <a:off x="6184900" y="-39205"/>
            <a:ext cx="6007100" cy="48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>
              <a:lnSpc>
                <a:spcPct val="115000"/>
              </a:lnSpc>
              <a:buClr>
                <a:srgbClr val="000000"/>
              </a:buClr>
              <a:buSzPts val="1100"/>
            </a:pPr>
            <a:r>
              <a:rPr lang="en-US" altLang="ko" sz="1333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https://beta.openai.com/docs/api-reference/introduction?lang=python</a:t>
            </a:r>
            <a:endParaRPr sz="267">
              <a:solidFill>
                <a:schemeClr val="bg1"/>
              </a:solidFill>
              <a:highlight>
                <a:srgbClr val="FFFFFF"/>
              </a:highlight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604D5CB2-E394-43BD-9B53-CEFD3D797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266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60F27-E71A-4A93-9972-E8EED006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Results</a:t>
            </a:r>
            <a:endParaRPr lang="ko-KR" altLang="en-US"/>
          </a:p>
        </p:txBody>
      </p:sp>
      <p:sp>
        <p:nvSpPr>
          <p:cNvPr id="3" name="Google Shape;112;p19">
            <a:extLst>
              <a:ext uri="{FF2B5EF4-FFF2-40B4-BE49-F238E27FC236}">
                <a16:creationId xmlns:a16="http://schemas.microsoft.com/office/drawing/2014/main" id="{4685A094-369E-471A-9903-93949175A633}"/>
              </a:ext>
            </a:extLst>
          </p:cNvPr>
          <p:cNvSpPr txBox="1">
            <a:spLocks/>
          </p:cNvSpPr>
          <p:nvPr/>
        </p:nvSpPr>
        <p:spPr>
          <a:xfrm>
            <a:off x="1325614" y="1484439"/>
            <a:ext cx="9435736" cy="166516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100000"/>
              <a:buFont typeface="Arial" panose="020B0604020202020204" pitchFamily="34" charset="0"/>
              <a:buNone/>
            </a:pPr>
            <a:r>
              <a:rPr lang="en-US" altLang="ko-KR" sz="2000"/>
              <a:t>KEYWORD</a:t>
            </a:r>
            <a:r>
              <a:rPr lang="ko-KR" altLang="en-US" sz="2000"/>
              <a:t> </a:t>
            </a:r>
            <a:r>
              <a:rPr lang="en-US" altLang="ko-KR" sz="2000"/>
              <a:t>: </a:t>
            </a:r>
            <a:r>
              <a:rPr lang="ko-KR" altLang="en-US" sz="2000"/>
              <a:t>시계열 모델을 통해 예측된 키워드</a:t>
            </a:r>
          </a:p>
          <a:p>
            <a:pPr marL="0" indent="0" algn="ctr">
              <a:lnSpc>
                <a:spcPct val="150000"/>
              </a:lnSpc>
              <a:buSzPct val="100000"/>
              <a:buFont typeface="Arial" panose="020B0604020202020204" pitchFamily="34" charset="0"/>
              <a:buNone/>
            </a:pPr>
            <a:r>
              <a:rPr lang="en-US" altLang="ko-KR" sz="2000"/>
              <a:t>ABSTRACT</a:t>
            </a:r>
            <a:r>
              <a:rPr lang="ko-KR" altLang="en-US" sz="2000"/>
              <a:t> </a:t>
            </a:r>
            <a:r>
              <a:rPr lang="en-US" altLang="ko-KR" sz="2000"/>
              <a:t>: </a:t>
            </a:r>
            <a:r>
              <a:rPr lang="ko-KR" altLang="en-US" sz="2000"/>
              <a:t>해당 키워드를 바탕으로 </a:t>
            </a:r>
            <a:r>
              <a:rPr lang="en-US" altLang="ko-KR" sz="2000"/>
              <a:t>GPT3</a:t>
            </a:r>
            <a:r>
              <a:rPr lang="ko-KR" altLang="en-US" sz="2000"/>
              <a:t>가 예측한 논문 초록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7EC27BA-DA2C-47FE-896C-65BD8C226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131" y="3035300"/>
            <a:ext cx="9330701" cy="357632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FDD6AD-1BC5-4749-B472-D8F426BE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664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60F27-E71A-4A93-9972-E8EED006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Results</a:t>
            </a:r>
            <a:endParaRPr lang="ko-KR" altLang="en-US"/>
          </a:p>
        </p:txBody>
      </p:sp>
      <p:pic>
        <p:nvPicPr>
          <p:cNvPr id="3" name="Google Shape;117;p19">
            <a:extLst>
              <a:ext uri="{FF2B5EF4-FFF2-40B4-BE49-F238E27FC236}">
                <a16:creationId xmlns:a16="http://schemas.microsoft.com/office/drawing/2014/main" id="{71A20EC5-6F0E-4F1F-960B-0668D18D8A1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44321" y="1637474"/>
            <a:ext cx="6903358" cy="522052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9F2AB4-459B-4053-B61B-0B3FAAEE7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602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FE444C-9C66-40EC-B57A-325E3F696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927124"/>
          </a:xfrm>
        </p:spPr>
        <p:txBody>
          <a:bodyPr>
            <a:normAutofit/>
          </a:bodyPr>
          <a:lstStyle/>
          <a:p>
            <a:r>
              <a:rPr lang="ko-KR" altLang="en-US" sz="840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664279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F42848-7770-4DDE-A950-F4EFCD71B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Overview</a:t>
            </a:r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A7BD945-8A59-48DE-9A79-E5FB7928E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0071" y="2770415"/>
            <a:ext cx="3227614" cy="322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1DA649-7A41-4ABE-A980-83A55A17216C}"/>
              </a:ext>
            </a:extLst>
          </p:cNvPr>
          <p:cNvSpPr txBox="1"/>
          <p:nvPr/>
        </p:nvSpPr>
        <p:spPr>
          <a:xfrm>
            <a:off x="0" y="1744507"/>
            <a:ext cx="1219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200" b="1">
                <a:latin typeface="Noto Sans KR" panose="020B0500000000000000" pitchFamily="34" charset="-127"/>
                <a:ea typeface="Noto Sans KR" panose="020B0500000000000000" pitchFamily="34" charset="-127"/>
              </a:rPr>
              <a:t>“</a:t>
            </a:r>
            <a:r>
              <a:rPr lang="ko-KR" altLang="en-US" sz="3200" b="1">
                <a:latin typeface="Noto Sans KR" panose="020B0500000000000000" pitchFamily="34" charset="-127"/>
                <a:ea typeface="Noto Sans KR" panose="020B0500000000000000" pitchFamily="34" charset="-127"/>
              </a:rPr>
              <a:t>신기술 예측을 위한 키워드 분석 및 문장 생성에 관한 연구</a:t>
            </a:r>
            <a:r>
              <a:rPr lang="en-US" altLang="ko-KR" sz="3200" b="1">
                <a:latin typeface="Noto Sans KR" panose="020B0500000000000000" pitchFamily="34" charset="-127"/>
                <a:ea typeface="Noto Sans KR" panose="020B0500000000000000" pitchFamily="34" charset="-127"/>
              </a:rPr>
              <a:t>”</a:t>
            </a:r>
            <a:endParaRPr lang="ko-KR" altLang="en-US" sz="3200" b="1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1028" name="Picture 4" descr="GitHub · GitHub">
            <a:extLst>
              <a:ext uri="{FF2B5EF4-FFF2-40B4-BE49-F238E27FC236}">
                <a16:creationId xmlns:a16="http://schemas.microsoft.com/office/drawing/2014/main" id="{29A32D89-B7DE-4AA6-9DB0-19C56BD65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4315" y="2770415"/>
            <a:ext cx="3227614" cy="322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2D0D75-1044-4791-888C-C722C8401C28}"/>
              </a:ext>
            </a:extLst>
          </p:cNvPr>
          <p:cNvSpPr txBox="1"/>
          <p:nvPr/>
        </p:nvSpPr>
        <p:spPr>
          <a:xfrm>
            <a:off x="6504214" y="6254496"/>
            <a:ext cx="4827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Noto Sans KR" panose="020B0500000000000000" pitchFamily="34" charset="-127"/>
                <a:ea typeface="Noto Sans KR" panose="020B0500000000000000" pitchFamily="34" charset="-127"/>
              </a:rPr>
              <a:t>@YonseiAI-NLP-Group/Oracle-of-Arxiv</a:t>
            </a:r>
            <a:endParaRPr lang="ko-KR" altLang="en-US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A25366B-0168-4C64-9D30-1B65C1BD6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444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6DE39B-C8BE-44D8-AEF6-20973340F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Data Preprocessing</a:t>
            </a:r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20737-3867-4E04-A994-883716C6EEED}"/>
              </a:ext>
            </a:extLst>
          </p:cNvPr>
          <p:cNvSpPr txBox="1"/>
          <p:nvPr/>
        </p:nvSpPr>
        <p:spPr>
          <a:xfrm>
            <a:off x="1658619" y="2959966"/>
            <a:ext cx="2362200" cy="28081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Transformer</a:t>
            </a:r>
            <a:endParaRPr lang="en-US" altLang="ko-KR" sz="2000"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Segmentation</a:t>
            </a:r>
          </a:p>
          <a:p>
            <a:pPr algn="ctr">
              <a:lnSpc>
                <a:spcPct val="150000"/>
              </a:lnSpc>
            </a:pPr>
            <a:r>
              <a:rPr lang="en-US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GAN</a:t>
            </a:r>
          </a:p>
          <a:p>
            <a:pPr algn="ctr">
              <a:lnSpc>
                <a:spcPct val="150000"/>
              </a:lnSpc>
            </a:pPr>
            <a:r>
              <a:rPr lang="en-US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Object Detection</a:t>
            </a:r>
          </a:p>
          <a:p>
            <a:pPr algn="ctr">
              <a:lnSpc>
                <a:spcPct val="150000"/>
              </a:lnSpc>
            </a:pPr>
            <a:r>
              <a:rPr lang="en-US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Encoder</a:t>
            </a:r>
          </a:p>
          <a:p>
            <a:pPr algn="ctr">
              <a:lnSpc>
                <a:spcPct val="150000"/>
              </a:lnSpc>
            </a:pPr>
            <a:r>
              <a:rPr lang="en-US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Decoder</a:t>
            </a:r>
            <a:endParaRPr lang="ko-KR" altLang="en-US" sz="200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F00577B-00BB-443C-BF76-2667E6541C8B}"/>
              </a:ext>
            </a:extLst>
          </p:cNvPr>
          <p:cNvSpPr/>
          <p:nvPr/>
        </p:nvSpPr>
        <p:spPr>
          <a:xfrm>
            <a:off x="1544320" y="1922417"/>
            <a:ext cx="2590799" cy="6640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>
                <a:latin typeface="Noto Sans KR" panose="020B0500000000000000" pitchFamily="34" charset="-127"/>
                <a:ea typeface="Noto Sans KR" panose="020B0500000000000000" pitchFamily="34" charset="-127"/>
              </a:rPr>
              <a:t>Keyword</a:t>
            </a:r>
            <a:endParaRPr lang="ko-KR" altLang="en-US" sz="2400" b="1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661064-913B-4994-A546-36836E5E3933}"/>
              </a:ext>
            </a:extLst>
          </p:cNvPr>
          <p:cNvSpPr txBox="1"/>
          <p:nvPr/>
        </p:nvSpPr>
        <p:spPr>
          <a:xfrm>
            <a:off x="5756071" y="4394815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연도별로 </a:t>
            </a:r>
            <a:r>
              <a:rPr lang="en-US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200</a:t>
            </a:r>
            <a:r>
              <a:rPr lang="ko-KR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개의 논문 </a:t>
            </a:r>
            <a:r>
              <a:rPr lang="en-US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abstract</a:t>
            </a:r>
            <a:r>
              <a:rPr lang="ko-KR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를 추출</a:t>
            </a:r>
            <a:endParaRPr lang="ko-KR" altLang="en-US" sz="200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2054" name="Picture 6" descr="Python] 파이썬 공부5 : BeautifulSoup 모듈">
            <a:extLst>
              <a:ext uri="{FF2B5EF4-FFF2-40B4-BE49-F238E27FC236}">
                <a16:creationId xmlns:a16="http://schemas.microsoft.com/office/drawing/2014/main" id="{2CF8CA22-16AD-4790-B8E7-CEB37B7C1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496" y="4983785"/>
            <a:ext cx="3751149" cy="124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소소한 정보: arXiv에 논문을 올릴 때 주의사항 - Sang-il Oum (엄상일) (엄상일)">
            <a:extLst>
              <a:ext uri="{FF2B5EF4-FFF2-40B4-BE49-F238E27FC236}">
                <a16:creationId xmlns:a16="http://schemas.microsoft.com/office/drawing/2014/main" id="{C131D487-8263-462B-8C54-E07F5DAA2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778" y="1791248"/>
            <a:ext cx="4328583" cy="2337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37E1426-785F-4C78-801F-D73FF3FC4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5363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23B485-7A66-4754-97F9-2CE357B78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Dynamic Topic Models</a:t>
            </a:r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B07CF-AEB6-42E3-AED5-B475479609EF}"/>
              </a:ext>
            </a:extLst>
          </p:cNvPr>
          <p:cNvSpPr txBox="1"/>
          <p:nvPr/>
        </p:nvSpPr>
        <p:spPr>
          <a:xfrm>
            <a:off x="685800" y="1578551"/>
            <a:ext cx="11049000" cy="961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Dynamic topic models are generative models that can be used </a:t>
            </a:r>
            <a:b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</a:b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to </a:t>
            </a:r>
            <a: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analyze the evolution of (unobserved) topics of a collection of documents over time</a:t>
            </a: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.</a:t>
            </a:r>
            <a:endParaRPr lang="ko-KR" altLang="ko-KR" sz="2000" kern="100">
              <a:effectLst/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3074" name="Picture 2" descr="ldaseqmodel">
            <a:extLst>
              <a:ext uri="{FF2B5EF4-FFF2-40B4-BE49-F238E27FC236}">
                <a16:creationId xmlns:a16="http://schemas.microsoft.com/office/drawing/2014/main" id="{ACD847AF-ACFF-457C-B2FB-A9BCCFB7E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5463" y="2920874"/>
            <a:ext cx="4358337" cy="357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82E833-17AB-4627-ADA2-521102E87AD8}"/>
              </a:ext>
            </a:extLst>
          </p:cNvPr>
          <p:cNvSpPr txBox="1"/>
          <p:nvPr/>
        </p:nvSpPr>
        <p:spPr>
          <a:xfrm>
            <a:off x="685800" y="2961556"/>
            <a:ext cx="6156960" cy="3490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latinLnBrk="1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시간적으로 문서집합 내에서 관측되지 않은 주제</a:t>
            </a: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(topic)</a:t>
            </a:r>
            <a:r>
              <a:rPr lang="ko-KR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들의 변화를 분석하기 위해 사용되는 생성 모델</a:t>
            </a:r>
          </a:p>
          <a:p>
            <a:pPr marL="342900" indent="-342900" latinLnBrk="1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DTM</a:t>
            </a:r>
            <a:r>
              <a:rPr lang="ko-KR" altLang="en-US" sz="2000" kern="100"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은 크게 </a:t>
            </a: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LSA </a:t>
            </a:r>
            <a:r>
              <a:rPr lang="ko-KR" altLang="en-US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기반 모델과</a:t>
            </a:r>
            <a:r>
              <a:rPr lang="ko-KR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LDA</a:t>
            </a:r>
            <a:r>
              <a:rPr lang="en-US" altLang="ko-KR" sz="2000" kern="100"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 </a:t>
            </a:r>
            <a:r>
              <a:rPr lang="ko-KR" altLang="en-US" sz="2000" kern="100"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기반 모델이 있음</a:t>
            </a:r>
            <a:endParaRPr lang="en-US" altLang="ko-KR" sz="2000" kern="100">
              <a:effectLst/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  <a:p>
            <a:pPr marL="342900" indent="-342900" latinLnBrk="1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본 프로젝트에서는 </a:t>
            </a:r>
            <a: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LDA (Latent Dirichlet Allocation) </a:t>
            </a:r>
            <a:r>
              <a:rPr lang="ko-KR" altLang="en-US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기반 </a:t>
            </a:r>
            <a: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DTM</a:t>
            </a:r>
            <a:r>
              <a:rPr lang="ko-KR" altLang="en-US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을 사용</a:t>
            </a:r>
            <a:endParaRPr lang="en-US" altLang="ko-KR" sz="2000" kern="100">
              <a:effectLst/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LDA : 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단어가 특정 토픽에 존재할 확률과 문서에 특정 토픽이 존재할 확률을 결합확률로 추정하여 토픽을 추출</a:t>
            </a:r>
            <a:endParaRPr lang="ko-KR" altLang="ko-KR" sz="2000" kern="100">
              <a:effectLst/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F2F6F04-2DBF-4FBC-8593-28614DD02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626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1831AE-9B07-4055-8A7C-B2ECD5340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Dynamic Topic Models</a:t>
            </a:r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E5CCE05-A2C4-4AA8-BDA0-0DD561DE3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70" y="1536607"/>
            <a:ext cx="5838930" cy="515360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F2A64D0-953A-4B9B-9733-0A86E0741AB2}"/>
              </a:ext>
            </a:extLst>
          </p:cNvPr>
          <p:cNvSpPr txBox="1"/>
          <p:nvPr/>
        </p:nvSpPr>
        <p:spPr>
          <a:xfrm>
            <a:off x="6342380" y="4510088"/>
            <a:ext cx="4795520" cy="2089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  <a:spcAft>
                <a:spcPts val="800"/>
              </a:spcAft>
            </a:pPr>
            <a:r>
              <a:rPr lang="ko-KR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문서에 사용할 단어의 개수</a:t>
            </a: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(N)</a:t>
            </a:r>
            <a:r>
              <a:rPr lang="ko-KR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 설정 </a:t>
            </a: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= 200</a:t>
            </a:r>
            <a:endParaRPr lang="ko-KR" altLang="ko-KR" sz="2000" kern="100">
              <a:effectLst/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  <a:p>
            <a:pPr lvl="0" latinLnBrk="1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LDA</a:t>
            </a:r>
            <a:r>
              <a:rPr lang="ko-KR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의 토픽 개수</a:t>
            </a: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(k)</a:t>
            </a:r>
            <a:r>
              <a:rPr lang="ko-KR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 설정 </a:t>
            </a: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= 50</a:t>
            </a:r>
            <a:endParaRPr lang="ko-KR" altLang="ko-KR" sz="2000" kern="100">
              <a:effectLst/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  <a:p>
            <a:pPr lvl="0" latinLnBrk="1">
              <a:lnSpc>
                <a:spcPct val="150000"/>
              </a:lnSpc>
              <a:spcAft>
                <a:spcPts val="800"/>
              </a:spcAft>
            </a:pPr>
            <a:r>
              <a:rPr lang="ko-KR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시계열적 변화를 보기 위</a:t>
            </a:r>
            <a:r>
              <a:rPr lang="ko-KR" altLang="en-US" sz="2000" kern="100"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한</a:t>
            </a:r>
            <a:b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</a:b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time slice </a:t>
            </a:r>
            <a:r>
              <a:rPr lang="ko-KR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지정 </a:t>
            </a:r>
            <a:r>
              <a:rPr lang="en-US" altLang="ko-KR" sz="20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= 2017 ~ 2021</a:t>
            </a:r>
            <a:endParaRPr lang="ko-KR" altLang="ko-KR" sz="2000" kern="100">
              <a:effectLst/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6591D402-ACFC-4352-8091-9EB702816F93}"/>
              </a:ext>
            </a:extLst>
          </p:cNvPr>
          <p:cNvSpPr/>
          <p:nvPr/>
        </p:nvSpPr>
        <p:spPr>
          <a:xfrm>
            <a:off x="1412240" y="1690688"/>
            <a:ext cx="873760" cy="239712"/>
          </a:xfrm>
          <a:prstGeom prst="roundRect">
            <a:avLst/>
          </a:prstGeom>
          <a:noFill/>
          <a:ln w="571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197CE41B-B5BA-4A7C-A03B-772612AC6F1C}"/>
              </a:ext>
            </a:extLst>
          </p:cNvPr>
          <p:cNvCxnSpPr>
            <a:cxnSpLocks/>
            <a:stCxn id="17" idx="3"/>
            <a:endCxn id="20" idx="1"/>
          </p:cNvCxnSpPr>
          <p:nvPr/>
        </p:nvCxnSpPr>
        <p:spPr>
          <a:xfrm>
            <a:off x="2286000" y="1810544"/>
            <a:ext cx="5130800" cy="1047303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349EB77-1602-48D3-963F-3B2AEE593613}"/>
              </a:ext>
            </a:extLst>
          </p:cNvPr>
          <p:cNvSpPr txBox="1"/>
          <p:nvPr/>
        </p:nvSpPr>
        <p:spPr>
          <a:xfrm>
            <a:off x="7416800" y="1589583"/>
            <a:ext cx="4241800" cy="253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각 키워드가 연도별로 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200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개씩 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Abstract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를 </a:t>
            </a:r>
            <a:r>
              <a:rPr lang="ko-KR" altLang="en-US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가져왔고 키워드는 총 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6</a:t>
            </a:r>
            <a:r>
              <a:rPr lang="ko-KR" altLang="en-US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개이므로 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연도별로는 총 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1200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개의 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abstrac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가 존재한다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. Tokenize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를 처리하게 되면 총 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6000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개의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 abstract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에 대한 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tokenize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된 집합이 </a:t>
            </a:r>
            <a:b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</a:b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존재하게 된다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.</a:t>
            </a:r>
            <a:endParaRPr lang="ko-KR" altLang="en-US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69D0F3-62F2-4027-B198-E0BFADE74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278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1831AE-9B07-4055-8A7C-B2ECD5340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Dynamic Topic Models</a:t>
            </a:r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707432-8918-4A71-8920-7659824AF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830" y="1780447"/>
            <a:ext cx="7707540" cy="44882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C77AF2-4550-4FFC-9EB0-594B903B25A7}"/>
              </a:ext>
            </a:extLst>
          </p:cNvPr>
          <p:cNvSpPr txBox="1"/>
          <p:nvPr/>
        </p:nvSpPr>
        <p:spPr>
          <a:xfrm>
            <a:off x="8239760" y="3171817"/>
            <a:ext cx="3952240" cy="1705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DTM 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모델인 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genism.models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의 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ldaseqmodel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에 넣어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설정한 토픽 </a:t>
            </a:r>
            <a:b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</a:b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개수만큼의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 2017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년부터 </a:t>
            </a:r>
            <a: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2021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년까</a:t>
            </a:r>
            <a:r>
              <a:rPr lang="ko-KR" altLang="en-US"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지</a:t>
            </a: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의 </a:t>
            </a:r>
            <a:br>
              <a:rPr lang="en-US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</a:br>
            <a:r>
              <a:rPr lang="ko-KR" altLang="ko-KR" sz="18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시간의 변화가 출력</a:t>
            </a:r>
            <a:endParaRPr lang="ko-KR" altLang="en-US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6E97281-890D-4B7C-A36F-411F31905B32}"/>
              </a:ext>
            </a:extLst>
          </p:cNvPr>
          <p:cNvSpPr/>
          <p:nvPr/>
        </p:nvSpPr>
        <p:spPr>
          <a:xfrm>
            <a:off x="1259840" y="3072448"/>
            <a:ext cx="2275840" cy="323772"/>
          </a:xfrm>
          <a:prstGeom prst="roundRect">
            <a:avLst/>
          </a:prstGeom>
          <a:noFill/>
          <a:ln w="571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4006AF8B-55A0-454C-8E0E-64781199064E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>
            <a:off x="3535680" y="3234334"/>
            <a:ext cx="4704080" cy="790249"/>
          </a:xfrm>
          <a:prstGeom prst="bentConnector3">
            <a:avLst>
              <a:gd name="adj1" fmla="val 51296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7337BEE-E5FF-4A7D-AD9C-0495D6D76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791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6503AD-44CE-406B-B9B7-1BE01B720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Training Model</a:t>
            </a:r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57EA6C3-5E7E-407A-8DDD-1F329C383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180" y="1806491"/>
            <a:ext cx="7850380" cy="46863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FD562E-290E-4935-BAF4-A88FC172C023}"/>
              </a:ext>
            </a:extLst>
          </p:cNvPr>
          <p:cNvSpPr txBox="1"/>
          <p:nvPr/>
        </p:nvSpPr>
        <p:spPr>
          <a:xfrm>
            <a:off x="8625840" y="2050422"/>
            <a:ext cx="3164980" cy="4198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&lt;Train_input&gt;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torch.Size([50, 3, 22685]</a:t>
            </a:r>
            <a:r>
              <a:rPr lang="en-US" altLang="ko-KR"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&lt;</a:t>
            </a:r>
            <a:r>
              <a:rPr lang="en-US" altLang="ko-KR" b="1">
                <a:latin typeface="Noto Sans KR" panose="020B0500000000000000" pitchFamily="34" charset="-127"/>
                <a:ea typeface="Noto Sans KR" panose="020B0500000000000000" pitchFamily="34" charset="-127"/>
              </a:rPr>
              <a:t>Test_input&gt;</a:t>
            </a:r>
            <a:endParaRPr kumimoji="0" lang="en-US" altLang="ko-KR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torch.Size([50, 3, 22685]</a:t>
            </a:r>
            <a:r>
              <a:rPr kumimoji="0" lang="en-US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b="1">
                <a:latin typeface="Noto Sans KR" panose="020B0500000000000000" pitchFamily="34" charset="-127"/>
                <a:ea typeface="Noto Sans KR" panose="020B0500000000000000" pitchFamily="34" charset="-127"/>
              </a:rPr>
              <a:t>&lt;Train_label&gt;</a:t>
            </a:r>
            <a:endParaRPr kumimoji="0" lang="en-US" altLang="ko-KR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torch.Size([50, 22685]</a:t>
            </a:r>
            <a:r>
              <a:rPr kumimoji="0" lang="en-US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b="1">
                <a:latin typeface="Noto Sans KR" panose="020B0500000000000000" pitchFamily="34" charset="-127"/>
                <a:ea typeface="Noto Sans KR" panose="020B0500000000000000" pitchFamily="34" charset="-127"/>
              </a:rPr>
              <a:t>&lt;Test_label&gt;</a:t>
            </a:r>
            <a:endParaRPr kumimoji="0" lang="en-US" altLang="ko-KR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torch.Size([50, 22685]</a:t>
            </a:r>
            <a:r>
              <a:rPr kumimoji="0" lang="en-US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  <a:br>
              <a:rPr kumimoji="0" lang="en-US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</a:br>
            <a:r>
              <a:rPr kumimoji="0" lang="en-US" altLang="ko-K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&lt;Predict_input&gt;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torch.Size([50, 3, 22685]</a:t>
            </a:r>
            <a:r>
              <a:rPr kumimoji="0" lang="en-US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endParaRPr kumimoji="0" lang="ko-KR" altLang="ko-KR" sz="4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743E3AB-EC3B-4B9C-AADD-65608ED08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639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6503AD-44CE-406B-B9B7-1BE01B720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Training Model  -  LSTM</a:t>
            </a:r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898970D-1CD5-4139-83A6-B5C48F49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28" y="1670368"/>
            <a:ext cx="4778215" cy="1757068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D24E804-3A9F-47E0-A97F-A64C8815A717}"/>
              </a:ext>
            </a:extLst>
          </p:cNvPr>
          <p:cNvSpPr/>
          <p:nvPr/>
        </p:nvSpPr>
        <p:spPr>
          <a:xfrm>
            <a:off x="1330960" y="2888956"/>
            <a:ext cx="2915920" cy="325120"/>
          </a:xfrm>
          <a:prstGeom prst="roundRect">
            <a:avLst/>
          </a:prstGeom>
          <a:noFill/>
          <a:ln w="571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EB315D19-8D73-4F9B-ABB1-B0B89C13AEE5}"/>
              </a:ext>
            </a:extLst>
          </p:cNvPr>
          <p:cNvCxnSpPr>
            <a:cxnSpLocks/>
            <a:endCxn id="17" idx="0"/>
          </p:cNvCxnSpPr>
          <p:nvPr/>
        </p:nvCxnSpPr>
        <p:spPr>
          <a:xfrm rot="5400000">
            <a:off x="2350946" y="3137638"/>
            <a:ext cx="371697" cy="504252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CD045F-34C4-45D2-A695-1E1A2876719B}"/>
              </a:ext>
            </a:extLst>
          </p:cNvPr>
          <p:cNvSpPr txBox="1"/>
          <p:nvPr/>
        </p:nvSpPr>
        <p:spPr>
          <a:xfrm>
            <a:off x="638748" y="3575613"/>
            <a:ext cx="3291840" cy="4590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단어 사전에 속한 단어의 개수</a:t>
            </a:r>
            <a:endParaRPr lang="ko-KR" altLang="en-US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9E30AA8-7CC6-447D-B43D-3E2B74770F17}"/>
              </a:ext>
            </a:extLst>
          </p:cNvPr>
          <p:cNvSpPr txBox="1"/>
          <p:nvPr/>
        </p:nvSpPr>
        <p:spPr>
          <a:xfrm>
            <a:off x="262828" y="4192986"/>
            <a:ext cx="4778215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spcAft>
                <a:spcPts val="800"/>
              </a:spcAft>
            </a:pPr>
            <a:r>
              <a:rPr lang="en-US" altLang="ko-KR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Dropout = </a:t>
            </a:r>
            <a:r>
              <a:rPr lang="en-US" altLang="ko-KR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0.2</a:t>
            </a:r>
            <a:endParaRPr lang="en-US" altLang="ko-KR" b="1" kern="100"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  <a:p>
            <a:pPr algn="just" latinLnBrk="1">
              <a:spcAft>
                <a:spcPts val="800"/>
              </a:spcAft>
            </a:pPr>
            <a:r>
              <a:rPr lang="en-US" altLang="ko-KR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Batch_normalization </a:t>
            </a:r>
            <a:r>
              <a:rPr lang="en-US" altLang="ko-KR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1 layer</a:t>
            </a:r>
            <a:endParaRPr lang="en-US" altLang="ko-KR" b="1" kern="100"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  <a:p>
            <a:pPr algn="just" latinLnBrk="1">
              <a:spcAft>
                <a:spcPts val="800"/>
              </a:spcAft>
            </a:pPr>
            <a:r>
              <a:rPr lang="en-US" altLang="ko-KR" kern="100"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B</a:t>
            </a:r>
            <a:r>
              <a:rPr lang="en-US" altLang="ko-KR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directionality = </a:t>
            </a:r>
            <a:r>
              <a:rPr lang="en-US" altLang="ko-KR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False (</a:t>
            </a:r>
            <a:r>
              <a:rPr lang="ko-KR" altLang="ko-KR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단방향</a:t>
            </a:r>
            <a:r>
              <a:rPr lang="en-US" altLang="ko-KR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)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Activation function = </a:t>
            </a:r>
            <a:r>
              <a:rPr lang="en-US" altLang="ko-KR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LeakyReLU(0.1)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Optimizer = </a:t>
            </a:r>
            <a:r>
              <a:rPr lang="en-US" altLang="ko-KR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Adam</a:t>
            </a:r>
            <a:r>
              <a:rPr lang="en-US" altLang="ko-KR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 (amsgrad=True)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kern="100"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The n</a:t>
            </a:r>
            <a:r>
              <a:rPr lang="en-US" altLang="ko-KR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umber of LSTM </a:t>
            </a:r>
            <a:r>
              <a:rPr lang="en-US" altLang="ko-KR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stacked layers = 2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Loss function = </a:t>
            </a:r>
            <a:r>
              <a:rPr lang="en-US" altLang="ko-KR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MSE</a:t>
            </a:r>
            <a:endParaRPr lang="ko-KR" altLang="ko-KR" b="1" kern="100">
              <a:effectLst/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F9C3C8D6-612D-414F-AAC7-3BDE1B9889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508" y="2084789"/>
            <a:ext cx="6123940" cy="4342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타원 26">
            <a:extLst>
              <a:ext uri="{FF2B5EF4-FFF2-40B4-BE49-F238E27FC236}">
                <a16:creationId xmlns:a16="http://schemas.microsoft.com/office/drawing/2014/main" id="{DD1CD2FF-2BB2-4088-B7DA-6D0E6AC980B2}"/>
              </a:ext>
            </a:extLst>
          </p:cNvPr>
          <p:cNvSpPr/>
          <p:nvPr/>
        </p:nvSpPr>
        <p:spPr>
          <a:xfrm>
            <a:off x="8083488" y="4998720"/>
            <a:ext cx="3616960" cy="15951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56DC1F6-9AE9-4724-B2DC-53D502A86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425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6503AD-44CE-406B-B9B7-1BE01B720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Training Model </a:t>
            </a:r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79BFF7-1AB4-4494-A83F-81D9BAEDB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44" y="2324685"/>
            <a:ext cx="5706361" cy="35071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A9FB4BB-769B-4AC7-B2EE-9780B243D7C2}"/>
              </a:ext>
            </a:extLst>
          </p:cNvPr>
          <p:cNvSpPr txBox="1"/>
          <p:nvPr/>
        </p:nvSpPr>
        <p:spPr>
          <a:xfrm>
            <a:off x="6521047" y="1528716"/>
            <a:ext cx="5045243" cy="961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각 토픽의 </a:t>
            </a:r>
            <a:r>
              <a:rPr lang="en-US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Spearman Correlation</a:t>
            </a:r>
            <a:r>
              <a:rPr lang="ko-KR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을 구하고 </a:t>
            </a:r>
            <a:br>
              <a:rPr lang="en-US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</a:br>
            <a:r>
              <a:rPr lang="ko-KR" altLang="ko-KR" sz="20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그 값들에 대한 전체 평균으로 모델성능측정 </a:t>
            </a:r>
            <a:endParaRPr lang="ko-KR" altLang="en-US" sz="200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7B1EFF-ADB2-4CB6-94E8-1C5A37512719}"/>
              </a:ext>
            </a:extLst>
          </p:cNvPr>
          <p:cNvSpPr txBox="1"/>
          <p:nvPr/>
        </p:nvSpPr>
        <p:spPr>
          <a:xfrm>
            <a:off x="6095935" y="2706521"/>
            <a:ext cx="6096000" cy="865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목표치 상관계수가 </a:t>
            </a:r>
            <a:r>
              <a:rPr lang="en-US" altLang="ko-KR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0.6</a:t>
            </a:r>
            <a:r>
              <a:rPr lang="ko-KR" altLang="ko-KR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이면 </a:t>
            </a:r>
            <a:br>
              <a:rPr lang="en-US" altLang="ko-KR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</a:br>
            <a:r>
              <a:rPr lang="en-US" altLang="ko-KR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lstm</a:t>
            </a:r>
            <a:r>
              <a:rPr lang="ko-KR" altLang="ko-KR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으로 학습시킨 </a:t>
            </a:r>
            <a:r>
              <a:rPr lang="en-US" altLang="ko-KR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predicted</a:t>
            </a:r>
            <a:r>
              <a:rPr lang="ko-KR" altLang="ko-KR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값들과 라벨 정답값들 사이에 </a:t>
            </a:r>
            <a:br>
              <a:rPr lang="en-US" altLang="ko-KR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</a:br>
            <a:r>
              <a:rPr lang="ko-KR" altLang="ko-KR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강한 상관관계가 있다</a:t>
            </a:r>
            <a:r>
              <a:rPr lang="ko-KR" altLang="en-US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고</a:t>
            </a:r>
            <a:r>
              <a:rPr lang="en-US" altLang="ko-KR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 </a:t>
            </a:r>
            <a:r>
              <a:rPr lang="ko-KR" altLang="en-US" sz="1600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판단 가능</a:t>
            </a:r>
            <a:endParaRPr lang="ko-KR" altLang="ko-KR" sz="1600" kern="100">
              <a:effectLst/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FEB72B-5429-48C7-9B84-BE46E08DFBBE}"/>
              </a:ext>
            </a:extLst>
          </p:cNvPr>
          <p:cNvSpPr txBox="1"/>
          <p:nvPr/>
        </p:nvSpPr>
        <p:spPr>
          <a:xfrm>
            <a:off x="5995733" y="4699394"/>
            <a:ext cx="6096000" cy="18848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Spearmanr correlation mean value</a:t>
            </a:r>
            <a:r>
              <a:rPr lang="ko-KR" altLang="en-US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가</a:t>
            </a:r>
            <a:b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</a:br>
            <a:r>
              <a:rPr lang="ko-KR" altLang="en-US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가장 높게 나온 </a:t>
            </a:r>
            <a: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LSTM</a:t>
            </a:r>
            <a:r>
              <a:rPr lang="ko-KR" altLang="en-US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을 이용하여</a:t>
            </a:r>
            <a:b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</a:br>
            <a: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2017~2021</a:t>
            </a:r>
            <a:r>
              <a:rPr lang="ko-KR" altLang="en-US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년의 단어들의 확률값을 </a:t>
            </a:r>
            <a: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input</a:t>
            </a:r>
            <a:r>
              <a:rPr lang="ko-KR" altLang="en-US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으로 하고</a:t>
            </a:r>
            <a:b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</a:br>
            <a: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2022</a:t>
            </a:r>
            <a:r>
              <a:rPr lang="ko-KR" altLang="en-US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년의 키워드를 예측</a:t>
            </a:r>
            <a:r>
              <a:rPr lang="en-US" altLang="ko-KR" sz="2000" b="1" kern="100"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Times New Roman" panose="02020603050405020304" pitchFamily="18" charset="0"/>
              </a:rPr>
              <a:t>!</a:t>
            </a:r>
            <a:endParaRPr lang="ko-KR" altLang="ko-KR" sz="2000" b="1" kern="100">
              <a:effectLst/>
              <a:latin typeface="Noto Sans KR" panose="020B0500000000000000" pitchFamily="34" charset="-127"/>
              <a:ea typeface="Noto Sans KR" panose="020B0500000000000000" pitchFamily="34" charset="-127"/>
              <a:cs typeface="Times New Roman" panose="02020603050405020304" pitchFamily="18" charset="0"/>
            </a:endParaRPr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1AD8F5F2-B71D-46B2-91BD-7C1AFB6F5CD0}"/>
              </a:ext>
            </a:extLst>
          </p:cNvPr>
          <p:cNvSpPr/>
          <p:nvPr/>
        </p:nvSpPr>
        <p:spPr>
          <a:xfrm>
            <a:off x="8879840" y="3848297"/>
            <a:ext cx="589280" cy="73152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0B125E3-29CA-4BE6-B14F-A0359788E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AE43-9CC4-4460-A7D3-E4BD3C8D575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537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718</Words>
  <Application>Microsoft Office PowerPoint</Application>
  <PresentationFormat>와이드스크린</PresentationFormat>
  <Paragraphs>108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Noto Sans KR</vt:lpstr>
      <vt:lpstr>맑은 고딕</vt:lpstr>
      <vt:lpstr>Noto Sans KR Black</vt:lpstr>
      <vt:lpstr>Arial</vt:lpstr>
      <vt:lpstr>Office 테마</vt:lpstr>
      <vt:lpstr>YAI Final Project</vt:lpstr>
      <vt:lpstr>Overview</vt:lpstr>
      <vt:lpstr>Data Preprocessing</vt:lpstr>
      <vt:lpstr>Dynamic Topic Models</vt:lpstr>
      <vt:lpstr>Dynamic Topic Models</vt:lpstr>
      <vt:lpstr>Dynamic Topic Models</vt:lpstr>
      <vt:lpstr>Training Model</vt:lpstr>
      <vt:lpstr>Training Model  -  LSTM</vt:lpstr>
      <vt:lpstr>Training Model </vt:lpstr>
      <vt:lpstr>GPT : Generative Pre-Training of a language Model</vt:lpstr>
      <vt:lpstr>GPT : Model Architecture Design</vt:lpstr>
      <vt:lpstr>GPT 3 : enormous training data and model size</vt:lpstr>
      <vt:lpstr>GPT 3 : few-shot learning</vt:lpstr>
      <vt:lpstr>GPT 3 API</vt:lpstr>
      <vt:lpstr>GPT 3 API</vt:lpstr>
      <vt:lpstr>Results</vt:lpstr>
      <vt:lpstr>Results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이종우</dc:creator>
  <cp:lastModifiedBy>이종우</cp:lastModifiedBy>
  <cp:revision>1</cp:revision>
  <dcterms:created xsi:type="dcterms:W3CDTF">2021-12-28T12:47:04Z</dcterms:created>
  <dcterms:modified xsi:type="dcterms:W3CDTF">2021-12-29T04:25:11Z</dcterms:modified>
</cp:coreProperties>
</file>

<file path=docProps/thumbnail.jpeg>
</file>